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 id="2147484177" r:id="rId2"/>
    <p:sldMasterId id="2147484179" r:id="rId3"/>
    <p:sldMasterId id="2147484182" r:id="rId4"/>
    <p:sldMasterId id="2147484950" r:id="rId5"/>
  </p:sldMasterIdLst>
  <p:notesMasterIdLst>
    <p:notesMasterId r:id="rId22"/>
  </p:notesMasterIdLst>
  <p:handoutMasterIdLst>
    <p:handoutMasterId r:id="rId23"/>
  </p:handoutMasterIdLst>
  <p:sldIdLst>
    <p:sldId id="554" r:id="rId6"/>
    <p:sldId id="359" r:id="rId7"/>
    <p:sldId id="555" r:id="rId8"/>
    <p:sldId id="556" r:id="rId9"/>
    <p:sldId id="557" r:id="rId10"/>
    <p:sldId id="566" r:id="rId11"/>
    <p:sldId id="574" r:id="rId12"/>
    <p:sldId id="570" r:id="rId13"/>
    <p:sldId id="571" r:id="rId14"/>
    <p:sldId id="565" r:id="rId15"/>
    <p:sldId id="575" r:id="rId16"/>
    <p:sldId id="569" r:id="rId17"/>
    <p:sldId id="572" r:id="rId18"/>
    <p:sldId id="573" r:id="rId19"/>
    <p:sldId id="562" r:id="rId20"/>
    <p:sldId id="576" r:id="rId21"/>
  </p:sldIdLst>
  <p:sldSz cx="10693400" cy="7561263"/>
  <p:notesSz cx="6797675" cy="9926638"/>
  <p:defaultTextStyle>
    <a:defPPr>
      <a:defRPr lang="en-AU"/>
    </a:defPPr>
    <a:lvl1pPr algn="l" rtl="0" fontAlgn="base">
      <a:spcBef>
        <a:spcPct val="0"/>
      </a:spcBef>
      <a:spcAft>
        <a:spcPct val="0"/>
      </a:spcAft>
      <a:defRPr sz="2100" kern="1200">
        <a:solidFill>
          <a:schemeClr val="tx1"/>
        </a:solidFill>
        <a:latin typeface="Arial" charset="0"/>
        <a:ea typeface="+mn-ea"/>
        <a:cs typeface="Arial" charset="0"/>
      </a:defRPr>
    </a:lvl1pPr>
    <a:lvl2pPr marL="457200" algn="l" rtl="0" fontAlgn="base">
      <a:spcBef>
        <a:spcPct val="0"/>
      </a:spcBef>
      <a:spcAft>
        <a:spcPct val="0"/>
      </a:spcAft>
      <a:defRPr sz="2100" kern="1200">
        <a:solidFill>
          <a:schemeClr val="tx1"/>
        </a:solidFill>
        <a:latin typeface="Arial" charset="0"/>
        <a:ea typeface="+mn-ea"/>
        <a:cs typeface="Arial" charset="0"/>
      </a:defRPr>
    </a:lvl2pPr>
    <a:lvl3pPr marL="914400" algn="l" rtl="0" fontAlgn="base">
      <a:spcBef>
        <a:spcPct val="0"/>
      </a:spcBef>
      <a:spcAft>
        <a:spcPct val="0"/>
      </a:spcAft>
      <a:defRPr sz="2100" kern="1200">
        <a:solidFill>
          <a:schemeClr val="tx1"/>
        </a:solidFill>
        <a:latin typeface="Arial" charset="0"/>
        <a:ea typeface="+mn-ea"/>
        <a:cs typeface="Arial" charset="0"/>
      </a:defRPr>
    </a:lvl3pPr>
    <a:lvl4pPr marL="1371600" algn="l" rtl="0" fontAlgn="base">
      <a:spcBef>
        <a:spcPct val="0"/>
      </a:spcBef>
      <a:spcAft>
        <a:spcPct val="0"/>
      </a:spcAft>
      <a:defRPr sz="2100" kern="1200">
        <a:solidFill>
          <a:schemeClr val="tx1"/>
        </a:solidFill>
        <a:latin typeface="Arial" charset="0"/>
        <a:ea typeface="+mn-ea"/>
        <a:cs typeface="Arial" charset="0"/>
      </a:defRPr>
    </a:lvl4pPr>
    <a:lvl5pPr marL="1828800" algn="l" rtl="0" fontAlgn="base">
      <a:spcBef>
        <a:spcPct val="0"/>
      </a:spcBef>
      <a:spcAft>
        <a:spcPct val="0"/>
      </a:spcAft>
      <a:defRPr sz="2100" kern="1200">
        <a:solidFill>
          <a:schemeClr val="tx1"/>
        </a:solidFill>
        <a:latin typeface="Arial" charset="0"/>
        <a:ea typeface="+mn-ea"/>
        <a:cs typeface="Arial" charset="0"/>
      </a:defRPr>
    </a:lvl5pPr>
    <a:lvl6pPr marL="2286000" algn="l" defTabSz="914400" rtl="0" eaLnBrk="1" latinLnBrk="0" hangingPunct="1">
      <a:defRPr sz="2100" kern="1200">
        <a:solidFill>
          <a:schemeClr val="tx1"/>
        </a:solidFill>
        <a:latin typeface="Arial" charset="0"/>
        <a:ea typeface="+mn-ea"/>
        <a:cs typeface="Arial" charset="0"/>
      </a:defRPr>
    </a:lvl6pPr>
    <a:lvl7pPr marL="2743200" algn="l" defTabSz="914400" rtl="0" eaLnBrk="1" latinLnBrk="0" hangingPunct="1">
      <a:defRPr sz="2100" kern="1200">
        <a:solidFill>
          <a:schemeClr val="tx1"/>
        </a:solidFill>
        <a:latin typeface="Arial" charset="0"/>
        <a:ea typeface="+mn-ea"/>
        <a:cs typeface="Arial" charset="0"/>
      </a:defRPr>
    </a:lvl7pPr>
    <a:lvl8pPr marL="3200400" algn="l" defTabSz="914400" rtl="0" eaLnBrk="1" latinLnBrk="0" hangingPunct="1">
      <a:defRPr sz="2100" kern="1200">
        <a:solidFill>
          <a:schemeClr val="tx1"/>
        </a:solidFill>
        <a:latin typeface="Arial" charset="0"/>
        <a:ea typeface="+mn-ea"/>
        <a:cs typeface="Arial" charset="0"/>
      </a:defRPr>
    </a:lvl8pPr>
    <a:lvl9pPr marL="3657600" algn="l" defTabSz="914400" rtl="0" eaLnBrk="1" latinLnBrk="0" hangingPunct="1">
      <a:defRPr sz="2100" kern="1200">
        <a:solidFill>
          <a:schemeClr val="tx1"/>
        </a:solidFill>
        <a:latin typeface="Arial" charset="0"/>
        <a:ea typeface="+mn-ea"/>
        <a:cs typeface="Arial" charset="0"/>
      </a:defRPr>
    </a:lvl9pPr>
  </p:defaultTextStyle>
  <p:modifyVerifier cryptProviderType="rsaFull" cryptAlgorithmClass="hash" cryptAlgorithmType="typeAny" cryptAlgorithmSid="4" spinCount="100000" saltData="w2AET6fApWtJ/g7klUjmPA==" hashData="xwN/euRqBwWXe3knV0uQORg0qEc="/>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9E4"/>
    <a:srgbClr val="BED600"/>
    <a:srgbClr val="0FD6EB"/>
    <a:srgbClr val="00BBE6"/>
    <a:srgbClr val="65CCEB"/>
    <a:srgbClr val="0083A2"/>
    <a:srgbClr val="C7D600"/>
    <a:srgbClr val="7ED2EE"/>
    <a:srgbClr val="00D0FA"/>
    <a:srgbClr val="00BC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1461" autoAdjust="0"/>
    <p:restoredTop sz="94660" autoAdjust="0"/>
  </p:normalViewPr>
  <p:slideViewPr>
    <p:cSldViewPr>
      <p:cViewPr>
        <p:scale>
          <a:sx n="83" d="100"/>
          <a:sy n="83" d="100"/>
        </p:scale>
        <p:origin x="-1086" y="-366"/>
      </p:cViewPr>
      <p:guideLst>
        <p:guide orient="horz" pos="2381"/>
        <p:guide pos="3368"/>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mn-cs"/>
              </a:defRPr>
            </a:lvl1pPr>
          </a:lstStyle>
          <a:p>
            <a:pPr>
              <a:defRPr/>
            </a:pPr>
            <a:endParaRPr lang="en-AU"/>
          </a:p>
        </p:txBody>
      </p:sp>
      <p:sp>
        <p:nvSpPr>
          <p:cNvPr id="112643"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mn-cs"/>
              </a:defRPr>
            </a:lvl1pPr>
          </a:lstStyle>
          <a:p>
            <a:pPr>
              <a:defRPr/>
            </a:pPr>
            <a:endParaRPr lang="en-AU"/>
          </a:p>
        </p:txBody>
      </p:sp>
      <p:sp>
        <p:nvSpPr>
          <p:cNvPr id="112644"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en-AU"/>
          </a:p>
        </p:txBody>
      </p:sp>
      <p:sp>
        <p:nvSpPr>
          <p:cNvPr id="112645"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mn-cs"/>
              </a:defRPr>
            </a:lvl1pPr>
          </a:lstStyle>
          <a:p>
            <a:pPr>
              <a:defRPr/>
            </a:pPr>
            <a:fld id="{F7057ADC-6FE4-4601-95AC-C35071370B03}" type="slidenum">
              <a:rPr lang="en-AU"/>
              <a:pPr>
                <a:defRPr/>
              </a:pPr>
              <a:t>‹Nr.›</a:t>
            </a:fld>
            <a:endParaRPr lang="en-AU"/>
          </a:p>
        </p:txBody>
      </p:sp>
    </p:spTree>
    <p:extLst>
      <p:ext uri="{BB962C8B-B14F-4D97-AF65-F5344CB8AC3E}">
        <p14:creationId xmlns:p14="http://schemas.microsoft.com/office/powerpoint/2010/main" val="257721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mn-cs"/>
              </a:defRPr>
            </a:lvl1pPr>
          </a:lstStyle>
          <a:p>
            <a:pPr>
              <a:defRPr/>
            </a:pPr>
            <a:endParaRPr lang="en-AU"/>
          </a:p>
        </p:txBody>
      </p:sp>
      <p:sp>
        <p:nvSpPr>
          <p:cNvPr id="1638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mn-cs"/>
              </a:defRPr>
            </a:lvl1pPr>
          </a:lstStyle>
          <a:p>
            <a:pPr>
              <a:defRPr/>
            </a:pPr>
            <a:endParaRPr lang="en-AU"/>
          </a:p>
        </p:txBody>
      </p:sp>
      <p:sp>
        <p:nvSpPr>
          <p:cNvPr id="13316" name="Rectangle 4"/>
          <p:cNvSpPr>
            <a:spLocks noGrp="1" noRot="1" noChangeAspect="1" noChangeArrowheads="1" noTextEdit="1"/>
          </p:cNvSpPr>
          <p:nvPr>
            <p:ph type="sldImg" idx="2"/>
          </p:nvPr>
        </p:nvSpPr>
        <p:spPr bwMode="auto">
          <a:xfrm>
            <a:off x="766763" y="744538"/>
            <a:ext cx="526415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p>
        </p:txBody>
      </p:sp>
      <p:sp>
        <p:nvSpPr>
          <p:cNvPr id="16390"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en-AU"/>
          </a:p>
        </p:txBody>
      </p:sp>
      <p:sp>
        <p:nvSpPr>
          <p:cNvPr id="16391"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mn-cs"/>
              </a:defRPr>
            </a:lvl1pPr>
          </a:lstStyle>
          <a:p>
            <a:pPr>
              <a:defRPr/>
            </a:pPr>
            <a:fld id="{1D68474A-AB9B-4BB0-A823-82D9A480FAFC}" type="slidenum">
              <a:rPr lang="en-AU"/>
              <a:pPr>
                <a:defRPr/>
              </a:pPr>
              <a:t>‹Nr.›</a:t>
            </a:fld>
            <a:endParaRPr lang="en-AU"/>
          </a:p>
        </p:txBody>
      </p:sp>
    </p:spTree>
    <p:extLst>
      <p:ext uri="{BB962C8B-B14F-4D97-AF65-F5344CB8AC3E}">
        <p14:creationId xmlns:p14="http://schemas.microsoft.com/office/powerpoint/2010/main" val="30103811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p:cNvSpPr>
            <a:spLocks noGrp="1" noRot="1" noChangeAspect="1" noTextEdit="1"/>
          </p:cNvSpPr>
          <p:nvPr>
            <p:ph type="sldImg"/>
          </p:nvPr>
        </p:nvSpPr>
        <p:spPr>
          <a:ln/>
        </p:spPr>
      </p:sp>
      <p:sp>
        <p:nvSpPr>
          <p:cNvPr id="1433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latin typeface="Arial" charset="0"/>
            </a:endParaRPr>
          </a:p>
        </p:txBody>
      </p:sp>
      <p:sp>
        <p:nvSpPr>
          <p:cNvPr id="4" name="Foliennummernplatzhalter 3"/>
          <p:cNvSpPr>
            <a:spLocks noGrp="1"/>
          </p:cNvSpPr>
          <p:nvPr>
            <p:ph type="sldNum" sz="quarter" idx="5"/>
          </p:nvPr>
        </p:nvSpPr>
        <p:spPr/>
        <p:txBody>
          <a:bodyPr/>
          <a:lstStyle/>
          <a:p>
            <a:pPr>
              <a:defRPr/>
            </a:pPr>
            <a:fld id="{645E4B8D-C0DA-4189-8F22-5E2F65EAE913}" type="slidenum">
              <a:rPr lang="en-AU">
                <a:solidFill>
                  <a:prstClr val="black"/>
                </a:solidFill>
              </a:rPr>
              <a:pPr>
                <a:defRPr/>
              </a:pPr>
              <a:t>1</a:t>
            </a:fld>
            <a:endParaRPr lang="en-AU">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noProof="0" dirty="0" smtClean="0">
                <a:solidFill>
                  <a:schemeClr val="tx1"/>
                </a:solidFill>
                <a:latin typeface="Arial" pitchFamily="34" charset="0"/>
                <a:ea typeface="+mn-ea"/>
                <a:cs typeface="+mn-cs"/>
              </a:rPr>
              <a:t>Alle Produkte enthalten Bestandteile von Baumwolle</a:t>
            </a:r>
          </a:p>
          <a:p>
            <a:r>
              <a:rPr lang="de-DE" sz="1200" kern="1200" noProof="0" dirty="0" smtClean="0">
                <a:solidFill>
                  <a:schemeClr val="tx1"/>
                </a:solidFill>
                <a:latin typeface="Arial" pitchFamily="34" charset="0"/>
                <a:ea typeface="+mn-ea"/>
                <a:cs typeface="+mn-cs"/>
              </a:rPr>
              <a:t>Baumwolle befriedigt</a:t>
            </a:r>
            <a:r>
              <a:rPr lang="de-DE" sz="1200" kern="1200" baseline="0" noProof="0" dirty="0" smtClean="0">
                <a:solidFill>
                  <a:schemeClr val="tx1"/>
                </a:solidFill>
                <a:latin typeface="Arial" pitchFamily="34" charset="0"/>
                <a:ea typeface="+mn-ea"/>
                <a:cs typeface="+mn-cs"/>
              </a:rPr>
              <a:t> ein wichtiges Grundbedürfnis, das wir alle haben – Kleidung.</a:t>
            </a:r>
          </a:p>
          <a:p>
            <a:r>
              <a:rPr lang="de-DE" sz="1200" kern="1200" baseline="0" noProof="0" dirty="0" smtClean="0">
                <a:solidFill>
                  <a:schemeClr val="tx1"/>
                </a:solidFill>
                <a:latin typeface="Arial" pitchFamily="34" charset="0"/>
                <a:ea typeface="+mn-ea"/>
                <a:cs typeface="+mn-cs"/>
              </a:rPr>
              <a:t>Aber sie steckt auch in vielen anderen Dingen, die wir nutzen. </a:t>
            </a:r>
            <a:endParaRPr lang="de-DE" noProof="0"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3</a:t>
            </a:fld>
            <a:endParaRPr lang="en-AU"/>
          </a:p>
        </p:txBody>
      </p:sp>
    </p:spTree>
    <p:extLst>
      <p:ext uri="{BB962C8B-B14F-4D97-AF65-F5344CB8AC3E}">
        <p14:creationId xmlns:p14="http://schemas.microsoft.com/office/powerpoint/2010/main" val="367603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i="0" kern="1200" noProof="0" dirty="0" smtClean="0">
                <a:solidFill>
                  <a:schemeClr val="tx1"/>
                </a:solidFill>
                <a:latin typeface="Arial" pitchFamily="34" charset="0"/>
                <a:ea typeface="+mn-ea"/>
                <a:cs typeface="+mn-cs"/>
              </a:rPr>
              <a:t>Baumwolle wächst in warmen Regionen der Welt. Die größten Baumwoll-produzierenden</a:t>
            </a:r>
            <a:r>
              <a:rPr lang="de-DE" sz="1200" i="0" kern="1200" baseline="0" noProof="0" dirty="0" smtClean="0">
                <a:solidFill>
                  <a:schemeClr val="tx1"/>
                </a:solidFill>
                <a:latin typeface="Arial" pitchFamily="34" charset="0"/>
                <a:ea typeface="+mn-ea"/>
                <a:cs typeface="+mn-cs"/>
              </a:rPr>
              <a:t> Länder sind China, Indien, die USA und Pakistan. Baumwolle wird auch in Westafrika angebaut und ist sehr wichtig für diese Länder. Fast die Hälfte der Haushalte in ländlichen Regionen von Mali oder Benin sind von Baumwolle abhängig.</a:t>
            </a:r>
            <a:endParaRPr lang="de-DE" sz="1200" i="0" kern="1200" noProof="0" dirty="0" smtClean="0">
              <a:solidFill>
                <a:schemeClr val="tx1"/>
              </a:solidFill>
              <a:latin typeface="Arial"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1200" kern="1200" dirty="0" smtClean="0">
                <a:solidFill>
                  <a:schemeClr val="tx1"/>
                </a:solidFill>
                <a:effectLst/>
                <a:latin typeface="Arial" pitchFamily="34" charset="0"/>
                <a:ea typeface="+mn-ea"/>
                <a:cs typeface="+mn-cs"/>
              </a:rPr>
              <a:t>Die dunkelgrün eingefärbten Länder sind Burkina Faso, Tschad, Mali und Benin. In diesen vier Ländern Westafrikas sind mehr Menschen von Baumwolle abhängig als in irgendeinem anderen Land der Welt. </a:t>
            </a:r>
            <a:r>
              <a:rPr lang="de-DE" sz="1200" kern="1200" smtClean="0">
                <a:solidFill>
                  <a:schemeClr val="tx1"/>
                </a:solidFill>
                <a:effectLst/>
                <a:latin typeface="Arial" pitchFamily="34" charset="0"/>
                <a:ea typeface="+mn-ea"/>
                <a:cs typeface="+mn-cs"/>
              </a:rPr>
              <a:t>Baumwolle stellt das wichtigste Exportgut dar, und sichert einem größeren Teil der Bevölkerung den Lebensunterhalt als in anderen Ländern.</a:t>
            </a:r>
          </a:p>
          <a:p>
            <a:endParaRPr lang="de-DE" noProof="0"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4</a:t>
            </a:fld>
            <a:endParaRPr lang="en-AU"/>
          </a:p>
        </p:txBody>
      </p:sp>
    </p:spTree>
    <p:extLst>
      <p:ext uri="{BB962C8B-B14F-4D97-AF65-F5344CB8AC3E}">
        <p14:creationId xmlns:p14="http://schemas.microsoft.com/office/powerpoint/2010/main" val="3550232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itchFamily="34" charset="0"/>
              <a:buChar char="•"/>
            </a:pPr>
            <a:r>
              <a:rPr lang="de-DE" sz="1200" i="0" kern="1200" noProof="0" dirty="0" smtClean="0">
                <a:solidFill>
                  <a:schemeClr val="tx1"/>
                </a:solidFill>
                <a:latin typeface="Arial" pitchFamily="34" charset="0"/>
                <a:ea typeface="+mn-ea"/>
                <a:cs typeface="+mn-cs"/>
              </a:rPr>
              <a:t>Eine Knospe</a:t>
            </a:r>
            <a:r>
              <a:rPr lang="de-DE" sz="1200" i="0" kern="1200" baseline="0" noProof="0" dirty="0" smtClean="0">
                <a:solidFill>
                  <a:schemeClr val="tx1"/>
                </a:solidFill>
                <a:latin typeface="Arial" pitchFamily="34" charset="0"/>
                <a:ea typeface="+mn-ea"/>
                <a:cs typeface="+mn-cs"/>
              </a:rPr>
              <a:t> wächst,  öffnet sich und viele Fasern bersten heraus. </a:t>
            </a:r>
          </a:p>
          <a:p>
            <a:pPr marL="171450" lvl="0" indent="-171450">
              <a:buFont typeface="Arial" pitchFamily="34" charset="0"/>
              <a:buChar char="•"/>
            </a:pPr>
            <a:r>
              <a:rPr lang="de-DE" sz="1200" i="0" kern="1200" noProof="0" dirty="0" smtClean="0">
                <a:solidFill>
                  <a:schemeClr val="tx1"/>
                </a:solidFill>
                <a:latin typeface="Arial" pitchFamily="34" charset="0"/>
                <a:ea typeface="+mn-ea"/>
                <a:cs typeface="+mn-cs"/>
              </a:rPr>
              <a:t>Die Baumwolle wird gepflückt.</a:t>
            </a:r>
            <a:r>
              <a:rPr lang="de-DE" sz="1200" i="0" kern="1200" baseline="0" noProof="0" dirty="0" smtClean="0">
                <a:solidFill>
                  <a:schemeClr val="tx1"/>
                </a:solidFill>
                <a:latin typeface="Arial" pitchFamily="34" charset="0"/>
                <a:ea typeface="+mn-ea"/>
                <a:cs typeface="+mn-cs"/>
              </a:rPr>
              <a:t> In Indien und Westafrika wird das mit der Hand gemacht.  </a:t>
            </a:r>
          </a:p>
          <a:p>
            <a:pPr marL="171450" lvl="0" indent="-171450">
              <a:buFont typeface="Arial" pitchFamily="34" charset="0"/>
              <a:buChar char="•"/>
            </a:pPr>
            <a:r>
              <a:rPr lang="de-DE" sz="1200" i="0" kern="1200" noProof="0" dirty="0" smtClean="0">
                <a:solidFill>
                  <a:schemeClr val="tx1"/>
                </a:solidFill>
                <a:latin typeface="Arial" pitchFamily="34" charset="0"/>
                <a:ea typeface="+mn-ea"/>
                <a:cs typeface="+mn-cs"/>
              </a:rPr>
              <a:t>Die Baumwolle</a:t>
            </a:r>
            <a:r>
              <a:rPr lang="de-DE" sz="1200" i="0" kern="1200" baseline="0" noProof="0" dirty="0" smtClean="0">
                <a:solidFill>
                  <a:schemeClr val="tx1"/>
                </a:solidFill>
                <a:latin typeface="Arial" pitchFamily="34" charset="0"/>
                <a:ea typeface="+mn-ea"/>
                <a:cs typeface="+mn-cs"/>
              </a:rPr>
              <a:t> wird entkörnt – das bedeutet, dass der Samen von den Fasern getrennt wird.</a:t>
            </a:r>
            <a:endParaRPr lang="de-DE" sz="1200" i="0" kern="1200" noProof="0" dirty="0" smtClean="0">
              <a:solidFill>
                <a:schemeClr val="tx1"/>
              </a:solidFill>
              <a:latin typeface="Arial" pitchFamily="34" charset="0"/>
              <a:ea typeface="+mn-ea"/>
              <a:cs typeface="+mn-cs"/>
            </a:endParaRPr>
          </a:p>
          <a:p>
            <a:pPr marL="171450" lvl="0" indent="-171450">
              <a:buFont typeface="Arial" pitchFamily="34" charset="0"/>
              <a:buChar char="•"/>
            </a:pPr>
            <a:r>
              <a:rPr lang="de-DE" sz="1200" i="0" kern="1200" noProof="0" dirty="0" smtClean="0">
                <a:solidFill>
                  <a:schemeClr val="tx1"/>
                </a:solidFill>
                <a:latin typeface="Arial" pitchFamily="34" charset="0"/>
                <a:ea typeface="+mn-ea"/>
                <a:cs typeface="+mn-cs"/>
              </a:rPr>
              <a:t>Die Baumwollfasern werden zu Garn gesponnen.</a:t>
            </a:r>
          </a:p>
          <a:p>
            <a:pPr marL="171450" lvl="0" indent="-171450">
              <a:buFont typeface="Arial" pitchFamily="34" charset="0"/>
              <a:buChar char="•"/>
            </a:pPr>
            <a:r>
              <a:rPr lang="de-DE" sz="1200" i="0" kern="1200" noProof="0" dirty="0" smtClean="0">
                <a:solidFill>
                  <a:schemeClr val="tx1"/>
                </a:solidFill>
                <a:latin typeface="Arial" pitchFamily="34" charset="0"/>
                <a:ea typeface="+mn-ea"/>
                <a:cs typeface="+mn-cs"/>
              </a:rPr>
              <a:t>Das</a:t>
            </a:r>
            <a:r>
              <a:rPr lang="de-DE" sz="1200" i="0" kern="1200" baseline="0" noProof="0" dirty="0" smtClean="0">
                <a:solidFill>
                  <a:schemeClr val="tx1"/>
                </a:solidFill>
                <a:latin typeface="Arial" pitchFamily="34" charset="0"/>
                <a:ea typeface="+mn-ea"/>
                <a:cs typeface="+mn-cs"/>
              </a:rPr>
              <a:t> Garn wird zu Stoffbahnen gewebt.</a:t>
            </a:r>
          </a:p>
          <a:p>
            <a:pPr marL="171450" lvl="0" indent="-171450">
              <a:buFont typeface="Arial" pitchFamily="34" charset="0"/>
              <a:buChar char="•"/>
            </a:pPr>
            <a:r>
              <a:rPr lang="de-DE" sz="1200" i="0" kern="1200" noProof="0" dirty="0" smtClean="0">
                <a:solidFill>
                  <a:schemeClr val="tx1"/>
                </a:solidFill>
                <a:latin typeface="Arial" pitchFamily="34" charset="0"/>
                <a:ea typeface="+mn-ea"/>
                <a:cs typeface="+mn-cs"/>
              </a:rPr>
              <a:t>Aus dem Stoff wird Kleidung hergestellt.</a:t>
            </a:r>
            <a:endParaRPr lang="de-DE" noProof="0" dirty="0" smtClean="0"/>
          </a:p>
          <a:p>
            <a:endParaRPr lang="de-DE" noProof="0"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6</a:t>
            </a:fld>
            <a:endParaRPr lang="en-AU"/>
          </a:p>
        </p:txBody>
      </p:sp>
    </p:spTree>
    <p:extLst>
      <p:ext uri="{BB962C8B-B14F-4D97-AF65-F5344CB8AC3E}">
        <p14:creationId xmlns:p14="http://schemas.microsoft.com/office/powerpoint/2010/main" val="755344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Die Menschen, die </a:t>
            </a:r>
            <a:r>
              <a:rPr lang="en-GB" dirty="0" err="1" smtClean="0"/>
              <a:t>Baumwolle</a:t>
            </a:r>
            <a:r>
              <a:rPr lang="en-GB" dirty="0" smtClean="0"/>
              <a:t> </a:t>
            </a:r>
            <a:r>
              <a:rPr lang="en-GB" dirty="0" err="1" smtClean="0"/>
              <a:t>anbauen</a:t>
            </a:r>
            <a:r>
              <a:rPr lang="en-GB" dirty="0" smtClean="0"/>
              <a:t>, </a:t>
            </a:r>
            <a:r>
              <a:rPr lang="en-GB" dirty="0" err="1" smtClean="0"/>
              <a:t>bekommen</a:t>
            </a:r>
            <a:r>
              <a:rPr lang="en-GB" dirty="0" smtClean="0"/>
              <a:t> oft </a:t>
            </a:r>
            <a:r>
              <a:rPr lang="en-GB" dirty="0" err="1" smtClean="0"/>
              <a:t>keinen</a:t>
            </a:r>
            <a:r>
              <a:rPr lang="en-GB" dirty="0" smtClean="0"/>
              <a:t> </a:t>
            </a:r>
            <a:r>
              <a:rPr lang="en-GB" dirty="0" err="1" smtClean="0"/>
              <a:t>fairen</a:t>
            </a:r>
            <a:r>
              <a:rPr lang="en-GB" baseline="0" dirty="0" smtClean="0"/>
              <a:t> </a:t>
            </a:r>
            <a:r>
              <a:rPr lang="en-GB" baseline="0" dirty="0" err="1" smtClean="0"/>
              <a:t>Anteil</a:t>
            </a:r>
            <a:r>
              <a:rPr lang="en-GB" baseline="0" dirty="0" smtClean="0"/>
              <a:t> am </a:t>
            </a:r>
            <a:r>
              <a:rPr lang="en-GB" baseline="0" dirty="0" err="1" smtClean="0"/>
              <a:t>Gewinn</a:t>
            </a:r>
            <a:r>
              <a:rPr lang="en-GB" baseline="0" dirty="0" smtClean="0"/>
              <a:t>.</a:t>
            </a:r>
            <a:endParaRPr lang="de-DE"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7</a:t>
            </a:fld>
            <a:endParaRPr lang="en-AU"/>
          </a:p>
        </p:txBody>
      </p:sp>
    </p:spTree>
    <p:extLst>
      <p:ext uri="{BB962C8B-B14F-4D97-AF65-F5344CB8AC3E}">
        <p14:creationId xmlns:p14="http://schemas.microsoft.com/office/powerpoint/2010/main" val="1487164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noProof="0" dirty="0" smtClean="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8</a:t>
            </a:fld>
            <a:endParaRPr lang="en-AU"/>
          </a:p>
        </p:txBody>
      </p:sp>
    </p:spTree>
    <p:extLst>
      <p:ext uri="{BB962C8B-B14F-4D97-AF65-F5344CB8AC3E}">
        <p14:creationId xmlns:p14="http://schemas.microsoft.com/office/powerpoint/2010/main" val="1751504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noProof="0" dirty="0" smtClean="0"/>
              <a:t>Eine Knospe</a:t>
            </a:r>
            <a:r>
              <a:rPr lang="de-DE" baseline="0" noProof="0" dirty="0" smtClean="0"/>
              <a:t> benötigt 3 Liter Wasser, die Produktion einer Jeans benötigt 8.000 Liter – das sind ungefähr 60 Vollbäder. Kleinbauern müssen sich hierfür auf den Regen verlassen, aber die Bauern in den USA können ihre Pflanzen bewässern.</a:t>
            </a:r>
            <a:endParaRPr lang="de-DE" noProof="0" dirty="0" smtClean="0"/>
          </a:p>
          <a:p>
            <a:endParaRPr lang="de-DE" noProof="0"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9</a:t>
            </a:fld>
            <a:endParaRPr lang="en-AU"/>
          </a:p>
        </p:txBody>
      </p:sp>
    </p:spTree>
    <p:extLst>
      <p:ext uri="{BB962C8B-B14F-4D97-AF65-F5344CB8AC3E}">
        <p14:creationId xmlns:p14="http://schemas.microsoft.com/office/powerpoint/2010/main" val="175150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noProof="0" dirty="0" smtClean="0"/>
              <a:t>In Indien und Westafrika</a:t>
            </a:r>
            <a:r>
              <a:rPr lang="de-DE" baseline="0" noProof="0" dirty="0" smtClean="0"/>
              <a:t> ist Baumwollanbau harte Handarbeit, hingegen wird in den USA mit Traktoren und anderen Maschinen gearbeitet.</a:t>
            </a:r>
            <a:endParaRPr lang="de-DE" noProof="0" dirty="0" smtClean="0"/>
          </a:p>
          <a:p>
            <a:r>
              <a:rPr lang="de-DE" noProof="0" smtClean="0"/>
              <a:t>Diese Rahmenbedingungen führen </a:t>
            </a:r>
            <a:r>
              <a:rPr lang="de-DE" noProof="0" dirty="0" smtClean="0"/>
              <a:t>dazu, dass Bauern an Orten wie Westafrika</a:t>
            </a:r>
            <a:r>
              <a:rPr lang="de-DE" baseline="0" noProof="0" dirty="0" smtClean="0"/>
              <a:t> oder Indien hart arbeiten müssen, und dass Veränderungen der Preise oder ungünstige Wetterbedingungen schwerwiegende Auswirkungen für sie haben können.</a:t>
            </a:r>
            <a:endParaRPr lang="de-DE" noProof="0" dirty="0" smtClean="0"/>
          </a:p>
          <a:p>
            <a:endParaRPr lang="de-DE" noProof="0"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10</a:t>
            </a:fld>
            <a:endParaRPr lang="en-AU"/>
          </a:p>
        </p:txBody>
      </p:sp>
    </p:spTree>
    <p:extLst>
      <p:ext uri="{BB962C8B-B14F-4D97-AF65-F5344CB8AC3E}">
        <p14:creationId xmlns:p14="http://schemas.microsoft.com/office/powerpoint/2010/main" val="1751504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i="0" kern="1200" noProof="0" dirty="0" smtClean="0">
                <a:solidFill>
                  <a:schemeClr val="tx1"/>
                </a:solidFill>
                <a:latin typeface="Arial" pitchFamily="34" charset="0"/>
                <a:ea typeface="+mn-ea"/>
                <a:cs typeface="+mn-cs"/>
              </a:rPr>
              <a:t>Manche</a:t>
            </a:r>
            <a:r>
              <a:rPr lang="de-DE" sz="1200" i="0" kern="1200" baseline="0" noProof="0" dirty="0" smtClean="0">
                <a:solidFill>
                  <a:schemeClr val="tx1"/>
                </a:solidFill>
                <a:latin typeface="Arial" pitchFamily="34" charset="0"/>
                <a:ea typeface="+mn-ea"/>
                <a:cs typeface="+mn-cs"/>
              </a:rPr>
              <a:t> Bauern können ihre Baumwolle zu Fairtrade-Bedingungen verkaufen. </a:t>
            </a:r>
            <a:r>
              <a:rPr lang="de-DE" sz="1200" i="0" kern="1200" baseline="0" noProof="0" dirty="0" err="1" smtClean="0">
                <a:solidFill>
                  <a:schemeClr val="tx1"/>
                </a:solidFill>
                <a:latin typeface="Arial" pitchFamily="34" charset="0"/>
                <a:ea typeface="+mn-ea"/>
                <a:cs typeface="+mn-cs"/>
              </a:rPr>
              <a:t>Fairtrade</a:t>
            </a:r>
            <a:r>
              <a:rPr lang="de-DE" sz="1200" i="0" kern="1200" baseline="0" noProof="0" dirty="0" smtClean="0">
                <a:solidFill>
                  <a:schemeClr val="tx1"/>
                </a:solidFill>
                <a:latin typeface="Arial" pitchFamily="34" charset="0"/>
                <a:ea typeface="+mn-ea"/>
                <a:cs typeface="+mn-cs"/>
              </a:rPr>
              <a:t> bedeutet, dass die Bauern einen Preis bezahlt bekommen, der das abdeckt was sie dafür ausgegeben haben, die Pflanze anzubauen. Sie bekommen zudem noch einen kleinen Betrag obendrauf – die sogenannte </a:t>
            </a:r>
            <a:r>
              <a:rPr lang="de-DE" sz="1200" i="0" kern="1200" baseline="0" noProof="0" dirty="0" err="1" smtClean="0">
                <a:solidFill>
                  <a:schemeClr val="tx1"/>
                </a:solidFill>
                <a:latin typeface="Arial" pitchFamily="34" charset="0"/>
                <a:ea typeface="+mn-ea"/>
                <a:cs typeface="+mn-cs"/>
              </a:rPr>
              <a:t>Fairtrade</a:t>
            </a:r>
            <a:r>
              <a:rPr lang="de-DE" sz="1200" i="0" kern="1200" baseline="0" noProof="0" dirty="0" smtClean="0">
                <a:solidFill>
                  <a:schemeClr val="tx1"/>
                </a:solidFill>
                <a:latin typeface="Arial" pitchFamily="34" charset="0"/>
                <a:ea typeface="+mn-ea"/>
                <a:cs typeface="+mn-cs"/>
              </a:rPr>
              <a:t>-</a:t>
            </a:r>
            <a:r>
              <a:rPr lang="de-DE" sz="1200" i="0" kern="1200" noProof="0" dirty="0" smtClean="0">
                <a:solidFill>
                  <a:schemeClr val="tx1"/>
                </a:solidFill>
                <a:latin typeface="Arial" pitchFamily="34" charset="0"/>
                <a:ea typeface="+mn-ea"/>
                <a:cs typeface="+mn-cs"/>
              </a:rPr>
              <a:t>Prämie.</a:t>
            </a:r>
            <a:r>
              <a:rPr lang="de-DE" sz="1200" i="0" kern="1200" baseline="0" noProof="0" dirty="0" smtClean="0">
                <a:solidFill>
                  <a:schemeClr val="tx1"/>
                </a:solidFill>
                <a:latin typeface="Arial" pitchFamily="34" charset="0"/>
                <a:ea typeface="+mn-ea"/>
                <a:cs typeface="+mn-cs"/>
              </a:rPr>
              <a:t> Die Bauern investieren die Prämie in Dinge in Gemeinschaftsprojekte und entscheiden selber welche Projekte realisiert werden -  wie Schulen, Wasser oder Krankenhäuser für ihre Gemeinden.</a:t>
            </a:r>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11</a:t>
            </a:fld>
            <a:endParaRPr lang="en-AU"/>
          </a:p>
        </p:txBody>
      </p:sp>
    </p:spTree>
    <p:extLst>
      <p:ext uri="{BB962C8B-B14F-4D97-AF65-F5344CB8AC3E}">
        <p14:creationId xmlns:p14="http://schemas.microsoft.com/office/powerpoint/2010/main" val="1487164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i="0" kern="1200" noProof="0" dirty="0" smtClean="0">
                <a:solidFill>
                  <a:schemeClr val="tx1"/>
                </a:solidFill>
                <a:latin typeface="Arial" pitchFamily="34" charset="0"/>
                <a:ea typeface="+mn-ea"/>
                <a:cs typeface="+mn-cs"/>
              </a:rPr>
              <a:t>Es gibt </a:t>
            </a:r>
            <a:r>
              <a:rPr lang="de-DE" sz="1200" i="0" kern="1200" baseline="0" noProof="0" dirty="0" smtClean="0">
                <a:solidFill>
                  <a:schemeClr val="tx1"/>
                </a:solidFill>
                <a:latin typeface="Arial" pitchFamily="34" charset="0"/>
                <a:ea typeface="+mn-ea"/>
                <a:cs typeface="+mn-cs"/>
              </a:rPr>
              <a:t>auch Kleidung aus Fairtrade-Baumwolle zu kaufen. Das nächste Mal wenn Du Kleidung kaufst, guck nach Kleidung mit dem Fairtrade Certified Cotton-Siegel. Wenn wir Kleidung mit diesem Siegel kaufen, wissen wir, dass diejenigen, die die Baumwolle anbauen einen fairen Preis bezahlt bekommen und durch den Fairen Handel die Lebens- und Arbeitsbedingungen von den Menschen vor Ort verbessert werden. </a:t>
            </a:r>
          </a:p>
          <a:p>
            <a:endParaRPr lang="de-DE" noProof="0" dirty="0"/>
          </a:p>
        </p:txBody>
      </p:sp>
      <p:sp>
        <p:nvSpPr>
          <p:cNvPr id="4" name="Foliennummernplatzhalter 3"/>
          <p:cNvSpPr>
            <a:spLocks noGrp="1"/>
          </p:cNvSpPr>
          <p:nvPr>
            <p:ph type="sldNum" sz="quarter" idx="10"/>
          </p:nvPr>
        </p:nvSpPr>
        <p:spPr/>
        <p:txBody>
          <a:bodyPr/>
          <a:lstStyle/>
          <a:p>
            <a:pPr>
              <a:defRPr/>
            </a:pPr>
            <a:fld id="{1D68474A-AB9B-4BB0-A823-82D9A480FAFC}" type="slidenum">
              <a:rPr lang="en-AU" smtClean="0"/>
              <a:pPr>
                <a:defRPr/>
              </a:pPr>
              <a:t>15</a:t>
            </a:fld>
            <a:endParaRPr lang="en-AU"/>
          </a:p>
        </p:txBody>
      </p:sp>
    </p:spTree>
    <p:extLst>
      <p:ext uri="{BB962C8B-B14F-4D97-AF65-F5344CB8AC3E}">
        <p14:creationId xmlns:p14="http://schemas.microsoft.com/office/powerpoint/2010/main" val="2369327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5988" y="2686991"/>
            <a:ext cx="10675292" cy="4910064"/>
          </a:xfrm>
          <a:prstGeom prst="rect">
            <a:avLst/>
          </a:prstGeom>
        </p:spPr>
      </p:pic>
      <p:sp>
        <p:nvSpPr>
          <p:cNvPr id="2" name="Titel 1"/>
          <p:cNvSpPr>
            <a:spLocks noGrp="1"/>
          </p:cNvSpPr>
          <p:nvPr>
            <p:ph type="ctrTitle"/>
          </p:nvPr>
        </p:nvSpPr>
        <p:spPr>
          <a:xfrm>
            <a:off x="801688" y="2349500"/>
            <a:ext cx="9090025" cy="1620838"/>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603375" y="4284663"/>
            <a:ext cx="7486650" cy="193198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682341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112946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4550" y="4859338"/>
            <a:ext cx="9090025" cy="15017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844550" y="3205163"/>
            <a:ext cx="9090025"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072369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679700" y="2014538"/>
            <a:ext cx="3344863" cy="3998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6963" y="2014538"/>
            <a:ext cx="3346450" cy="3998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134500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34988" y="303213"/>
            <a:ext cx="9623425" cy="1260475"/>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534988" y="1692275"/>
            <a:ext cx="4724400"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534988" y="2397125"/>
            <a:ext cx="4724400"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432425" y="1692275"/>
            <a:ext cx="472598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5432425" y="2397125"/>
            <a:ext cx="4725988"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75177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802432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792816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34988" y="301625"/>
            <a:ext cx="3517900" cy="1281113"/>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181475" y="301625"/>
            <a:ext cx="5976938" cy="64531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534988" y="1582738"/>
            <a:ext cx="3517900"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939212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95500" y="5292725"/>
            <a:ext cx="6416675" cy="625475"/>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095500" y="676275"/>
            <a:ext cx="6416675" cy="45354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2095500" y="5918200"/>
            <a:ext cx="6416675" cy="887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048803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874920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232650" y="2014538"/>
            <a:ext cx="2290763" cy="39989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58775" y="2014538"/>
            <a:ext cx="6721475" cy="3998912"/>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1653953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358775" y="2014538"/>
            <a:ext cx="2132013" cy="1258887"/>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679700" y="2014538"/>
            <a:ext cx="3344863" cy="399891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176963" y="2014538"/>
            <a:ext cx="3346450" cy="399891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625374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4" name="Rectangle 2"/>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9220" name="Rectangle 4"/>
          <p:cNvSpPr>
            <a:spLocks noGrp="1" noChangeArrowheads="1"/>
          </p:cNvSpPr>
          <p:nvPr>
            <p:ph type="ctrTitle"/>
          </p:nvPr>
        </p:nvSpPr>
        <p:spPr>
          <a:xfrm>
            <a:off x="2662238" y="2014538"/>
            <a:ext cx="6129337" cy="1620837"/>
          </a:xfrm>
        </p:spPr>
        <p:txBody>
          <a:bodyPr/>
          <a:lstStyle>
            <a:lvl1pPr>
              <a:lnSpc>
                <a:spcPts val="6000"/>
              </a:lnSpc>
              <a:defRPr sz="6000"/>
            </a:lvl1pPr>
          </a:lstStyle>
          <a:p>
            <a:r>
              <a:rPr lang="de-DE" smtClean="0"/>
              <a:t>Titelmasterformat durch Klicken bearbeiten</a:t>
            </a:r>
            <a:endParaRPr lang="en-AU"/>
          </a:p>
        </p:txBody>
      </p:sp>
      <p:sp>
        <p:nvSpPr>
          <p:cNvPr id="9221" name="Rectangle 5"/>
          <p:cNvSpPr>
            <a:spLocks noGrp="1" noChangeArrowheads="1"/>
          </p:cNvSpPr>
          <p:nvPr>
            <p:ph type="subTitle" idx="1"/>
          </p:nvPr>
        </p:nvSpPr>
        <p:spPr>
          <a:xfrm>
            <a:off x="2682875" y="3886200"/>
            <a:ext cx="6119813" cy="720725"/>
          </a:xfrm>
        </p:spPr>
        <p:txBody>
          <a:bodyPr/>
          <a:lstStyle>
            <a:lvl1pPr>
              <a:defRPr/>
            </a:lvl1pPr>
          </a:lstStyle>
          <a:p>
            <a:r>
              <a:rPr lang="de-DE" smtClean="0"/>
              <a:t>Formatvorlage des Untertitelmasters durch Klicken bearbeiten</a:t>
            </a:r>
            <a:endParaRPr lang="en-AU"/>
          </a:p>
        </p:txBody>
      </p:sp>
      <p:sp>
        <p:nvSpPr>
          <p:cNvPr id="5" name="Rectangle 10"/>
          <p:cNvSpPr>
            <a:spLocks noGrp="1" noChangeArrowheads="1"/>
          </p:cNvSpPr>
          <p:nvPr>
            <p:ph type="dt" sz="quarter" idx="10"/>
          </p:nvPr>
        </p:nvSpPr>
        <p:spPr/>
        <p:txBody>
          <a:bodyPr/>
          <a:lstStyle>
            <a:lvl1pPr>
              <a:defRPr sz="2400">
                <a:solidFill>
                  <a:schemeClr val="tx2"/>
                </a:solidFill>
                <a:cs typeface="+mn-cs"/>
              </a:defRPr>
            </a:lvl1pPr>
          </a:lstStyle>
          <a:p>
            <a:pPr>
              <a:defRPr/>
            </a:pPr>
            <a:endParaRPr lang="en-AU"/>
          </a:p>
        </p:txBody>
      </p:sp>
      <p:sp>
        <p:nvSpPr>
          <p:cNvPr id="6" name="Rectangle 11"/>
          <p:cNvSpPr>
            <a:spLocks noGrp="1" noChangeArrowheads="1"/>
          </p:cNvSpPr>
          <p:nvPr>
            <p:ph type="ftr" sz="quarter" idx="11"/>
          </p:nvPr>
        </p:nvSpPr>
        <p:spPr/>
        <p:txBody>
          <a:bodyPr/>
          <a:lstStyle>
            <a:lvl1pPr>
              <a:defRPr/>
            </a:lvl1pPr>
          </a:lstStyle>
          <a:p>
            <a:pPr>
              <a:defRPr/>
            </a:pPr>
            <a:r>
              <a:rPr lang="en-AU"/>
              <a:t>TransFair 2011</a:t>
            </a:r>
          </a:p>
        </p:txBody>
      </p:sp>
    </p:spTree>
    <p:extLst>
      <p:ext uri="{BB962C8B-B14F-4D97-AF65-F5344CB8AC3E}">
        <p14:creationId xmlns:p14="http://schemas.microsoft.com/office/powerpoint/2010/main" val="2008849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11268" name="Rectangle 4"/>
          <p:cNvSpPr>
            <a:spLocks noGrp="1" noChangeArrowheads="1"/>
          </p:cNvSpPr>
          <p:nvPr>
            <p:ph type="ctrTitle"/>
          </p:nvPr>
        </p:nvSpPr>
        <p:spPr>
          <a:xfrm>
            <a:off x="2662238" y="2014538"/>
            <a:ext cx="6129337" cy="2270125"/>
          </a:xfrm>
        </p:spPr>
        <p:txBody>
          <a:bodyPr/>
          <a:lstStyle>
            <a:lvl1pPr>
              <a:lnSpc>
                <a:spcPts val="6000"/>
              </a:lnSpc>
              <a:defRPr sz="6000">
                <a:solidFill>
                  <a:schemeClr val="bg1"/>
                </a:solidFill>
              </a:defRPr>
            </a:lvl1pPr>
          </a:lstStyle>
          <a:p>
            <a:r>
              <a:rPr lang="en-AU"/>
              <a:t>Click to edit Master title style</a:t>
            </a:r>
          </a:p>
        </p:txBody>
      </p:sp>
      <p:sp>
        <p:nvSpPr>
          <p:cNvPr id="11269" name="Rectangle 5"/>
          <p:cNvSpPr>
            <a:spLocks noGrp="1" noChangeArrowheads="1"/>
          </p:cNvSpPr>
          <p:nvPr>
            <p:ph type="subTitle" idx="1"/>
          </p:nvPr>
        </p:nvSpPr>
        <p:spPr>
          <a:xfrm>
            <a:off x="2682875" y="4645025"/>
            <a:ext cx="6407150" cy="720725"/>
          </a:xfrm>
        </p:spPr>
        <p:txBody>
          <a:bodyPr/>
          <a:lstStyle>
            <a:lvl1pPr marL="0" indent="0">
              <a:buFont typeface="Calibri" pitchFamily="34" charset="0"/>
              <a:buNone/>
              <a:defRPr sz="3000">
                <a:solidFill>
                  <a:schemeClr val="bg1"/>
                </a:solidFill>
              </a:defRPr>
            </a:lvl1pPr>
          </a:lstStyle>
          <a:p>
            <a:r>
              <a:rPr lang="en-AU"/>
              <a:t>Click to edit Master subtitle style</a:t>
            </a:r>
          </a:p>
        </p:txBody>
      </p:sp>
      <p:sp>
        <p:nvSpPr>
          <p:cNvPr id="4" name="Rectangle 8"/>
          <p:cNvSpPr>
            <a:spLocks noGrp="1" noChangeArrowheads="1"/>
          </p:cNvSpPr>
          <p:nvPr>
            <p:ph type="dt" sz="quarter" idx="10"/>
          </p:nvPr>
        </p:nvSpPr>
        <p:spPr>
          <a:ln/>
        </p:spPr>
        <p:txBody>
          <a:bodyPr/>
          <a:lstStyle>
            <a:lvl1pPr>
              <a:defRPr/>
            </a:lvl1pPr>
          </a:lstStyle>
          <a:p>
            <a:pPr>
              <a:defRPr/>
            </a:pPr>
            <a:endParaRPr lang="en-AU"/>
          </a:p>
        </p:txBody>
      </p:sp>
      <p:sp>
        <p:nvSpPr>
          <p:cNvPr id="5" name="Rectangle 9"/>
          <p:cNvSpPr>
            <a:spLocks noGrp="1" noChangeArrowheads="1"/>
          </p:cNvSpPr>
          <p:nvPr>
            <p:ph type="ftr" sz="quarter" idx="11"/>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985357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4" name="Rectangle 10"/>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solidFill>
                <a:srgbClr val="000000"/>
              </a:solidFill>
            </a:endParaRPr>
          </a:p>
        </p:txBody>
      </p:sp>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p:txBody>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spTree>
    <p:extLst>
      <p:ext uri="{BB962C8B-B14F-4D97-AF65-F5344CB8AC3E}">
        <p14:creationId xmlns:p14="http://schemas.microsoft.com/office/powerpoint/2010/main" val="452449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0"/>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solidFill>
                <a:srgbClr val="000000"/>
              </a:solidFill>
            </a:endParaRPr>
          </a:p>
        </p:txBody>
      </p:sp>
      <p:sp>
        <p:nvSpPr>
          <p:cNvPr id="3" name="Rectangle 6"/>
          <p:cNvSpPr>
            <a:spLocks noGrp="1" noChangeArrowheads="1"/>
          </p:cNvSpPr>
          <p:nvPr>
            <p:ph type="ftr" sz="quarter" idx="10"/>
          </p:nvPr>
        </p:nvSpPr>
        <p:spPr/>
        <p:txBody>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spTree>
    <p:extLst>
      <p:ext uri="{BB962C8B-B14F-4D97-AF65-F5344CB8AC3E}">
        <p14:creationId xmlns:p14="http://schemas.microsoft.com/office/powerpoint/2010/main" val="19635718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3" name="Rectangle 10"/>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solidFill>
                <a:srgbClr val="000000"/>
              </a:solidFill>
            </a:endParaRPr>
          </a:p>
        </p:txBody>
      </p:sp>
      <p:sp>
        <p:nvSpPr>
          <p:cNvPr id="2" name="Titel 1"/>
          <p:cNvSpPr>
            <a:spLocks noGrp="1"/>
          </p:cNvSpPr>
          <p:nvPr>
            <p:ph type="title"/>
          </p:nvPr>
        </p:nvSpPr>
        <p:spPr/>
        <p:txBody>
          <a:bodyPr/>
          <a:lstStyle/>
          <a:p>
            <a:r>
              <a:rPr lang="de-DE" smtClean="0"/>
              <a:t>Titelmasterformat durch Klicken bearbeiten</a:t>
            </a:r>
            <a:endParaRPr lang="de-DE"/>
          </a:p>
        </p:txBody>
      </p:sp>
      <p:sp>
        <p:nvSpPr>
          <p:cNvPr id="4" name="Rectangle 6"/>
          <p:cNvSpPr>
            <a:spLocks noGrp="1" noChangeArrowheads="1"/>
          </p:cNvSpPr>
          <p:nvPr>
            <p:ph type="ftr" sz="quarter" idx="10"/>
          </p:nvPr>
        </p:nvSpPr>
        <p:spPr/>
        <p:txBody>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spTree>
    <p:extLst>
      <p:ext uri="{BB962C8B-B14F-4D97-AF65-F5344CB8AC3E}">
        <p14:creationId xmlns:p14="http://schemas.microsoft.com/office/powerpoint/2010/main" val="2682391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11327991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9586141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6"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08" y="-35793"/>
            <a:ext cx="10704692" cy="4923587"/>
          </a:xfrm>
          <a:prstGeom prst="rect">
            <a:avLst/>
          </a:prstGeom>
        </p:spPr>
      </p:pic>
      <p:sp>
        <p:nvSpPr>
          <p:cNvPr id="2" name="Titel 1"/>
          <p:cNvSpPr>
            <a:spLocks noGrp="1"/>
          </p:cNvSpPr>
          <p:nvPr>
            <p:ph type="ctrTitle"/>
          </p:nvPr>
        </p:nvSpPr>
        <p:spPr>
          <a:xfrm>
            <a:off x="801703" y="2349500"/>
            <a:ext cx="9090025" cy="1620838"/>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603375" y="4284669"/>
            <a:ext cx="7486650" cy="1931986"/>
          </a:xfrm>
        </p:spPr>
        <p:txBody>
          <a:bodyPr/>
          <a:lstStyle>
            <a:lvl1pPr marL="0" indent="0" algn="ctr">
              <a:buNone/>
              <a:defRPr/>
            </a:lvl1pPr>
            <a:lvl2pPr marL="456150" indent="0" algn="ctr">
              <a:buNone/>
              <a:defRPr/>
            </a:lvl2pPr>
            <a:lvl3pPr marL="912296" indent="0" algn="ctr">
              <a:buNone/>
              <a:defRPr/>
            </a:lvl3pPr>
            <a:lvl4pPr marL="1368456" indent="0" algn="ctr">
              <a:buNone/>
              <a:defRPr/>
            </a:lvl4pPr>
            <a:lvl5pPr marL="1824608" indent="0" algn="ctr">
              <a:buNone/>
              <a:defRPr/>
            </a:lvl5pPr>
            <a:lvl6pPr marL="2280762" indent="0" algn="ctr">
              <a:buNone/>
              <a:defRPr/>
            </a:lvl6pPr>
            <a:lvl7pPr marL="2736915" indent="0" algn="ctr">
              <a:buNone/>
              <a:defRPr/>
            </a:lvl7pPr>
            <a:lvl8pPr marL="3193067" indent="0" algn="ctr">
              <a:buNone/>
              <a:defRPr/>
            </a:lvl8pPr>
            <a:lvl9pPr marL="3649218" indent="0" algn="ctr">
              <a:buNone/>
              <a:defRPr/>
            </a:lvl9pPr>
          </a:lstStyle>
          <a:p>
            <a:r>
              <a:rPr lang="de-DE" smtClean="0"/>
              <a:t>Formatvorlage des Untertitelmasters durch Klicken bearbeiten</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2031835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1236857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44565" y="4859352"/>
            <a:ext cx="9090025" cy="15017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844565" y="3205166"/>
            <a:ext cx="9090025" cy="1654175"/>
          </a:xfrm>
        </p:spPr>
        <p:txBody>
          <a:bodyPr anchor="b"/>
          <a:lstStyle>
            <a:lvl1pPr marL="0" indent="0">
              <a:buNone/>
              <a:defRPr sz="2100"/>
            </a:lvl1pPr>
            <a:lvl2pPr marL="456150" indent="0">
              <a:buNone/>
              <a:defRPr sz="1800"/>
            </a:lvl2pPr>
            <a:lvl3pPr marL="912296" indent="0">
              <a:buNone/>
              <a:defRPr sz="1600"/>
            </a:lvl3pPr>
            <a:lvl4pPr marL="1368456" indent="0">
              <a:buNone/>
              <a:defRPr sz="1400"/>
            </a:lvl4pPr>
            <a:lvl5pPr marL="1824608" indent="0">
              <a:buNone/>
              <a:defRPr sz="1400"/>
            </a:lvl5pPr>
            <a:lvl6pPr marL="2280762" indent="0">
              <a:buNone/>
              <a:defRPr sz="1400"/>
            </a:lvl6pPr>
            <a:lvl7pPr marL="2736915" indent="0">
              <a:buNone/>
              <a:defRPr sz="1400"/>
            </a:lvl7pPr>
            <a:lvl8pPr marL="3193067" indent="0">
              <a:buNone/>
              <a:defRPr sz="1400"/>
            </a:lvl8pPr>
            <a:lvl9pPr marL="3649218" indent="0">
              <a:buNone/>
              <a:defRPr sz="1400"/>
            </a:lvl9pPr>
          </a:lstStyle>
          <a:p>
            <a:pPr lvl="0"/>
            <a:r>
              <a:rPr lang="de-DE" smtClean="0"/>
              <a:t>Textmasterformate durch Klicken bearbeiten</a:t>
            </a:r>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4186382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679716" y="2014551"/>
            <a:ext cx="3344863" cy="3998913"/>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6966" y="2014551"/>
            <a:ext cx="3346449" cy="3998913"/>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40607822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35003" y="303219"/>
            <a:ext cx="9623425" cy="1260475"/>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534991" y="1692277"/>
            <a:ext cx="4724400" cy="704850"/>
          </a:xfrm>
        </p:spPr>
        <p:txBody>
          <a:bodyPr anchor="b"/>
          <a:lstStyle>
            <a:lvl1pPr marL="0" indent="0">
              <a:buNone/>
              <a:defRPr sz="2400" b="1"/>
            </a:lvl1pPr>
            <a:lvl2pPr marL="456150" indent="0">
              <a:buNone/>
              <a:defRPr sz="2100" b="1"/>
            </a:lvl2pPr>
            <a:lvl3pPr marL="912296" indent="0">
              <a:buNone/>
              <a:defRPr sz="1800" b="1"/>
            </a:lvl3pPr>
            <a:lvl4pPr marL="1368456" indent="0">
              <a:buNone/>
              <a:defRPr sz="1600" b="1"/>
            </a:lvl4pPr>
            <a:lvl5pPr marL="1824608" indent="0">
              <a:buNone/>
              <a:defRPr sz="1600" b="1"/>
            </a:lvl5pPr>
            <a:lvl6pPr marL="2280762" indent="0">
              <a:buNone/>
              <a:defRPr sz="1600" b="1"/>
            </a:lvl6pPr>
            <a:lvl7pPr marL="2736915" indent="0">
              <a:buNone/>
              <a:defRPr sz="1600" b="1"/>
            </a:lvl7pPr>
            <a:lvl8pPr marL="3193067" indent="0">
              <a:buNone/>
              <a:defRPr sz="1600" b="1"/>
            </a:lvl8pPr>
            <a:lvl9pPr marL="3649218"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534991" y="2397128"/>
            <a:ext cx="4724400" cy="4357688"/>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432429" y="1692277"/>
            <a:ext cx="4725988" cy="704850"/>
          </a:xfrm>
        </p:spPr>
        <p:txBody>
          <a:bodyPr anchor="b"/>
          <a:lstStyle>
            <a:lvl1pPr marL="0" indent="0">
              <a:buNone/>
              <a:defRPr sz="2400" b="1"/>
            </a:lvl1pPr>
            <a:lvl2pPr marL="456150" indent="0">
              <a:buNone/>
              <a:defRPr sz="2100" b="1"/>
            </a:lvl2pPr>
            <a:lvl3pPr marL="912296" indent="0">
              <a:buNone/>
              <a:defRPr sz="1800" b="1"/>
            </a:lvl3pPr>
            <a:lvl4pPr marL="1368456" indent="0">
              <a:buNone/>
              <a:defRPr sz="1600" b="1"/>
            </a:lvl4pPr>
            <a:lvl5pPr marL="1824608" indent="0">
              <a:buNone/>
              <a:defRPr sz="1600" b="1"/>
            </a:lvl5pPr>
            <a:lvl6pPr marL="2280762" indent="0">
              <a:buNone/>
              <a:defRPr sz="1600" b="1"/>
            </a:lvl6pPr>
            <a:lvl7pPr marL="2736915" indent="0">
              <a:buNone/>
              <a:defRPr sz="1600" b="1"/>
            </a:lvl7pPr>
            <a:lvl8pPr marL="3193067" indent="0">
              <a:buNone/>
              <a:defRPr sz="1600" b="1"/>
            </a:lvl8pPr>
            <a:lvl9pPr marL="3649218"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5432429" y="2397128"/>
            <a:ext cx="4725988" cy="4357688"/>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4201983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15474887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6935462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35002" y="301630"/>
            <a:ext cx="3517901" cy="1281113"/>
          </a:xfrm>
        </p:spPr>
        <p:txBody>
          <a:bodyPr anchor="b"/>
          <a:lstStyle>
            <a:lvl1pPr algn="l">
              <a:defRPr sz="2100" b="1"/>
            </a:lvl1pPr>
          </a:lstStyle>
          <a:p>
            <a:r>
              <a:rPr lang="de-DE" smtClean="0"/>
              <a:t>Titelmasterformat durch Klicken bearbeiten</a:t>
            </a:r>
            <a:endParaRPr lang="de-DE"/>
          </a:p>
        </p:txBody>
      </p:sp>
      <p:sp>
        <p:nvSpPr>
          <p:cNvPr id="3" name="Inhaltsplatzhalter 2"/>
          <p:cNvSpPr>
            <a:spLocks noGrp="1"/>
          </p:cNvSpPr>
          <p:nvPr>
            <p:ph idx="1"/>
          </p:nvPr>
        </p:nvSpPr>
        <p:spPr>
          <a:xfrm>
            <a:off x="4181479" y="301625"/>
            <a:ext cx="5976938" cy="6453188"/>
          </a:xfrm>
        </p:spPr>
        <p:txBody>
          <a:bodyPr/>
          <a:lstStyle>
            <a:lvl1pPr>
              <a:defRPr sz="32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535002" y="1582752"/>
            <a:ext cx="3517901" cy="5172075"/>
          </a:xfrm>
        </p:spPr>
        <p:txBody>
          <a:bodyPr/>
          <a:lstStyle>
            <a:lvl1pPr marL="0" indent="0">
              <a:buNone/>
              <a:defRPr sz="1400"/>
            </a:lvl1pPr>
            <a:lvl2pPr marL="456150" indent="0">
              <a:buNone/>
              <a:defRPr sz="1300"/>
            </a:lvl2pPr>
            <a:lvl3pPr marL="912296" indent="0">
              <a:buNone/>
              <a:defRPr sz="1000"/>
            </a:lvl3pPr>
            <a:lvl4pPr marL="1368456" indent="0">
              <a:buNone/>
              <a:defRPr sz="900"/>
            </a:lvl4pPr>
            <a:lvl5pPr marL="1824608" indent="0">
              <a:buNone/>
              <a:defRPr sz="900"/>
            </a:lvl5pPr>
            <a:lvl6pPr marL="2280762" indent="0">
              <a:buNone/>
              <a:defRPr sz="900"/>
            </a:lvl6pPr>
            <a:lvl7pPr marL="2736915" indent="0">
              <a:buNone/>
              <a:defRPr sz="900"/>
            </a:lvl7pPr>
            <a:lvl8pPr marL="3193067" indent="0">
              <a:buNone/>
              <a:defRPr sz="900"/>
            </a:lvl8pPr>
            <a:lvl9pPr marL="3649218" indent="0">
              <a:buNone/>
              <a:defRPr sz="900"/>
            </a:lvl9pPr>
          </a:lstStyle>
          <a:p>
            <a:pPr lvl="0"/>
            <a:r>
              <a:rPr lang="de-DE" smtClean="0"/>
              <a:t>Textmasterformate durch Klicken bearbeiten</a:t>
            </a:r>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254110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95515" y="5292725"/>
            <a:ext cx="6416675" cy="625475"/>
          </a:xfrm>
        </p:spPr>
        <p:txBody>
          <a:bodyPr anchor="b"/>
          <a:lstStyle>
            <a:lvl1pPr algn="l">
              <a:defRPr sz="2100" b="1"/>
            </a:lvl1pPr>
          </a:lstStyle>
          <a:p>
            <a:r>
              <a:rPr lang="de-DE" smtClean="0"/>
              <a:t>Titelmasterformat durch Klicken bearbeiten</a:t>
            </a:r>
            <a:endParaRPr lang="de-DE"/>
          </a:p>
        </p:txBody>
      </p:sp>
      <p:sp>
        <p:nvSpPr>
          <p:cNvPr id="3" name="Bildplatzhalter 2"/>
          <p:cNvSpPr>
            <a:spLocks noGrp="1"/>
          </p:cNvSpPr>
          <p:nvPr>
            <p:ph type="pic" idx="1"/>
          </p:nvPr>
        </p:nvSpPr>
        <p:spPr>
          <a:xfrm>
            <a:off x="2095515" y="676275"/>
            <a:ext cx="6416675" cy="4535488"/>
          </a:xfrm>
        </p:spPr>
        <p:txBody>
          <a:bodyPr/>
          <a:lstStyle>
            <a:lvl1pPr marL="0" indent="0">
              <a:buNone/>
              <a:defRPr sz="3200"/>
            </a:lvl1pPr>
            <a:lvl2pPr marL="456150" indent="0">
              <a:buNone/>
              <a:defRPr sz="2900"/>
            </a:lvl2pPr>
            <a:lvl3pPr marL="912296" indent="0">
              <a:buNone/>
              <a:defRPr sz="2400"/>
            </a:lvl3pPr>
            <a:lvl4pPr marL="1368456" indent="0">
              <a:buNone/>
              <a:defRPr sz="2100"/>
            </a:lvl4pPr>
            <a:lvl5pPr marL="1824608" indent="0">
              <a:buNone/>
              <a:defRPr sz="2100"/>
            </a:lvl5pPr>
            <a:lvl6pPr marL="2280762" indent="0">
              <a:buNone/>
              <a:defRPr sz="2100"/>
            </a:lvl6pPr>
            <a:lvl7pPr marL="2736915" indent="0">
              <a:buNone/>
              <a:defRPr sz="2100"/>
            </a:lvl7pPr>
            <a:lvl8pPr marL="3193067" indent="0">
              <a:buNone/>
              <a:defRPr sz="2100"/>
            </a:lvl8pPr>
            <a:lvl9pPr marL="3649218" indent="0">
              <a:buNone/>
              <a:defRPr sz="2100"/>
            </a:lvl9pPr>
          </a:lstStyle>
          <a:p>
            <a:pPr lvl="0"/>
            <a:r>
              <a:rPr lang="de-DE" noProof="0" smtClean="0"/>
              <a:t>Bild durch Klicken auf Symbol hinzufügen</a:t>
            </a:r>
          </a:p>
        </p:txBody>
      </p:sp>
      <p:sp>
        <p:nvSpPr>
          <p:cNvPr id="4" name="Textplatzhalter 3"/>
          <p:cNvSpPr>
            <a:spLocks noGrp="1"/>
          </p:cNvSpPr>
          <p:nvPr>
            <p:ph type="body" sz="half" idx="2"/>
          </p:nvPr>
        </p:nvSpPr>
        <p:spPr>
          <a:xfrm>
            <a:off x="2095515" y="5918201"/>
            <a:ext cx="6416675" cy="887413"/>
          </a:xfrm>
        </p:spPr>
        <p:txBody>
          <a:bodyPr/>
          <a:lstStyle>
            <a:lvl1pPr marL="0" indent="0">
              <a:buNone/>
              <a:defRPr sz="1400"/>
            </a:lvl1pPr>
            <a:lvl2pPr marL="456150" indent="0">
              <a:buNone/>
              <a:defRPr sz="1300"/>
            </a:lvl2pPr>
            <a:lvl3pPr marL="912296" indent="0">
              <a:buNone/>
              <a:defRPr sz="1000"/>
            </a:lvl3pPr>
            <a:lvl4pPr marL="1368456" indent="0">
              <a:buNone/>
              <a:defRPr sz="900"/>
            </a:lvl4pPr>
            <a:lvl5pPr marL="1824608" indent="0">
              <a:buNone/>
              <a:defRPr sz="900"/>
            </a:lvl5pPr>
            <a:lvl6pPr marL="2280762" indent="0">
              <a:buNone/>
              <a:defRPr sz="900"/>
            </a:lvl6pPr>
            <a:lvl7pPr marL="2736915" indent="0">
              <a:buNone/>
              <a:defRPr sz="900"/>
            </a:lvl7pPr>
            <a:lvl8pPr marL="3193067" indent="0">
              <a:buNone/>
              <a:defRPr sz="900"/>
            </a:lvl8pPr>
            <a:lvl9pPr marL="3649218" indent="0">
              <a:buNone/>
              <a:defRPr sz="900"/>
            </a:lvl9pPr>
          </a:lstStyle>
          <a:p>
            <a:pPr lvl="0"/>
            <a:r>
              <a:rPr lang="de-DE" smtClean="0"/>
              <a:t>Textmasterformate durch Klicken bearbeiten</a:t>
            </a:r>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3877482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28547540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232665" y="2014551"/>
            <a:ext cx="2290763" cy="399891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58775" y="2014551"/>
            <a:ext cx="6721476" cy="399891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8054169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358790" y="2014541"/>
            <a:ext cx="2132013" cy="1258887"/>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679716" y="2014551"/>
            <a:ext cx="3344863" cy="399891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176966" y="2014551"/>
            <a:ext cx="3346449" cy="399891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32814959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ftr" sz="quarter" idx="10"/>
          </p:nvPr>
        </p:nvSpPr>
        <p:spPr>
          <a:ln/>
        </p:spPr>
        <p:txBody>
          <a:bodyPr/>
          <a:lstStyle>
            <a:lvl1pPr>
              <a:defRPr/>
            </a:lvl1pPr>
          </a:lstStyle>
          <a:p>
            <a:pPr>
              <a:defRPr/>
            </a:pPr>
            <a:r>
              <a:rPr lang="en-AU"/>
              <a:t>TransFair 2011</a:t>
            </a:r>
          </a:p>
        </p:txBody>
      </p:sp>
    </p:spTree>
    <p:extLst>
      <p:ext uri="{BB962C8B-B14F-4D97-AF65-F5344CB8AC3E}">
        <p14:creationId xmlns:p14="http://schemas.microsoft.com/office/powerpoint/2010/main" val="536244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jpeg"/><Relationship Id="rId5" Type="http://schemas.openxmlformats.org/officeDocument/2006/relationships/theme" Target="../theme/theme4.xml"/><Relationship Id="rId4"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5.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fik 7"/>
          <p:cNvPicPr>
            <a:picLocks noChangeAspect="1"/>
          </p:cNvPicPr>
          <p:nvPr userDrawn="1"/>
        </p:nvPicPr>
        <p:blipFill rotWithShape="1">
          <a:blip r:embed="rId14" cstate="print">
            <a:extLst>
              <a:ext uri="{28A0092B-C50C-407E-A947-70E740481C1C}">
                <a14:useLocalDpi xmlns:a14="http://schemas.microsoft.com/office/drawing/2010/main" val="0"/>
              </a:ext>
            </a:extLst>
          </a:blip>
          <a:srcRect l="2698" b="16861"/>
          <a:stretch/>
        </p:blipFill>
        <p:spPr>
          <a:xfrm>
            <a:off x="288032" y="3479079"/>
            <a:ext cx="10387260" cy="4082184"/>
          </a:xfrm>
          <a:prstGeom prst="rect">
            <a:avLst/>
          </a:prstGeom>
        </p:spPr>
      </p:pic>
      <p:pic>
        <p:nvPicPr>
          <p:cNvPr id="2" name="Grafik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35793"/>
            <a:ext cx="10675292" cy="4910064"/>
          </a:xfrm>
          <a:prstGeom prst="rect">
            <a:avLst/>
          </a:prstGeom>
        </p:spPr>
      </p:pic>
      <p:sp>
        <p:nvSpPr>
          <p:cNvPr id="1026" name="Rectangle 2"/>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027" name="Rectangle 4"/>
          <p:cNvSpPr>
            <a:spLocks noGrp="1" noChangeArrowheads="1"/>
          </p:cNvSpPr>
          <p:nvPr>
            <p:ph type="title"/>
          </p:nvPr>
        </p:nvSpPr>
        <p:spPr bwMode="auto">
          <a:xfrm>
            <a:off x="358775" y="2014538"/>
            <a:ext cx="213201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Titelmasterformat durch Klicken bearbeiten</a:t>
            </a:r>
            <a:endParaRPr lang="en-AU" smtClean="0"/>
          </a:p>
        </p:txBody>
      </p:sp>
      <p:sp>
        <p:nvSpPr>
          <p:cNvPr id="1028" name="Rectangle 5"/>
          <p:cNvSpPr>
            <a:spLocks noGrp="1" noChangeArrowheads="1"/>
          </p:cNvSpPr>
          <p:nvPr>
            <p:ph type="body" idx="1"/>
          </p:nvPr>
        </p:nvSpPr>
        <p:spPr bwMode="auto">
          <a:xfrm>
            <a:off x="2679700" y="2014538"/>
            <a:ext cx="6843713"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AU" smtClean="0"/>
          </a:p>
        </p:txBody>
      </p:sp>
      <p:sp>
        <p:nvSpPr>
          <p:cNvPr id="93190" name="Rectangle 6"/>
          <p:cNvSpPr>
            <a:spLocks noGrp="1" noChangeArrowheads="1"/>
          </p:cNvSpPr>
          <p:nvPr>
            <p:ph type="ftr" sz="quarter" idx="3"/>
          </p:nvPr>
        </p:nvSpPr>
        <p:spPr bwMode="auto">
          <a:xfrm>
            <a:off x="233363" y="6948488"/>
            <a:ext cx="3386137" cy="2921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pic>
        <p:nvPicPr>
          <p:cNvPr id="1030" name="Picture 4" descr="G:\03_Dokumentation\05_Materialien_final\05_Logos_final\2011_Fairtrade-Logo_Brandlaunch\BrandmarkGermany_VERTRAULICH\Brand Mark Deutschland Vertical\JPEG\FBM_DE2_VERT_CMYK_POS.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9450388"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007" r:id="rId1"/>
    <p:sldLayoutId id="2147485008" r:id="rId2"/>
    <p:sldLayoutId id="2147485009" r:id="rId3"/>
    <p:sldLayoutId id="2147485010" r:id="rId4"/>
    <p:sldLayoutId id="2147485011" r:id="rId5"/>
    <p:sldLayoutId id="2147485012" r:id="rId6"/>
    <p:sldLayoutId id="2147485013" r:id="rId7"/>
    <p:sldLayoutId id="2147485014" r:id="rId8"/>
    <p:sldLayoutId id="2147485015" r:id="rId9"/>
    <p:sldLayoutId id="2147485016" r:id="rId10"/>
    <p:sldLayoutId id="2147485017" r:id="rId11"/>
    <p:sldLayoutId id="2147485018" r:id="rId12"/>
  </p:sldLayoutIdLst>
  <p:hf hdr="0" ftr="0" dt="0"/>
  <p:txStyles>
    <p:titleStyle>
      <a:lvl1pPr algn="l" defTabSz="1042988" rtl="0" eaLnBrk="0" fontAlgn="base" hangingPunct="0">
        <a:spcBef>
          <a:spcPct val="0"/>
        </a:spcBef>
        <a:spcAft>
          <a:spcPct val="0"/>
        </a:spcAft>
        <a:defRPr sz="4400" b="1">
          <a:solidFill>
            <a:schemeClr val="tx2"/>
          </a:solidFill>
          <a:latin typeface="+mj-lt"/>
          <a:ea typeface="+mj-ea"/>
          <a:cs typeface="+mj-cs"/>
        </a:defRPr>
      </a:lvl1pPr>
      <a:lvl2pPr algn="l" defTabSz="1042988" rtl="0" eaLnBrk="0" fontAlgn="base" hangingPunct="0">
        <a:spcBef>
          <a:spcPct val="0"/>
        </a:spcBef>
        <a:spcAft>
          <a:spcPct val="0"/>
        </a:spcAft>
        <a:defRPr sz="4400" b="1">
          <a:solidFill>
            <a:schemeClr val="tx2"/>
          </a:solidFill>
          <a:latin typeface="Arial" pitchFamily="34" charset="0"/>
          <a:cs typeface="Arial" pitchFamily="34" charset="0"/>
        </a:defRPr>
      </a:lvl2pPr>
      <a:lvl3pPr algn="l" defTabSz="1042988" rtl="0" eaLnBrk="0" fontAlgn="base" hangingPunct="0">
        <a:spcBef>
          <a:spcPct val="0"/>
        </a:spcBef>
        <a:spcAft>
          <a:spcPct val="0"/>
        </a:spcAft>
        <a:defRPr sz="4400" b="1">
          <a:solidFill>
            <a:schemeClr val="tx2"/>
          </a:solidFill>
          <a:latin typeface="Arial" pitchFamily="34" charset="0"/>
          <a:cs typeface="Arial" pitchFamily="34" charset="0"/>
        </a:defRPr>
      </a:lvl3pPr>
      <a:lvl4pPr algn="l" defTabSz="1042988" rtl="0" eaLnBrk="0" fontAlgn="base" hangingPunct="0">
        <a:spcBef>
          <a:spcPct val="0"/>
        </a:spcBef>
        <a:spcAft>
          <a:spcPct val="0"/>
        </a:spcAft>
        <a:defRPr sz="4400" b="1">
          <a:solidFill>
            <a:schemeClr val="tx2"/>
          </a:solidFill>
          <a:latin typeface="Arial" pitchFamily="34" charset="0"/>
          <a:cs typeface="Arial" pitchFamily="34" charset="0"/>
        </a:defRPr>
      </a:lvl4pPr>
      <a:lvl5pPr algn="l" defTabSz="1042988" rtl="0" eaLnBrk="0" fontAlgn="base" hangingPunct="0">
        <a:spcBef>
          <a:spcPct val="0"/>
        </a:spcBef>
        <a:spcAft>
          <a:spcPct val="0"/>
        </a:spcAft>
        <a:defRPr sz="4400" b="1">
          <a:solidFill>
            <a:schemeClr val="tx2"/>
          </a:solidFill>
          <a:latin typeface="Arial" pitchFamily="34" charset="0"/>
          <a:cs typeface="Arial" pitchFamily="34" charset="0"/>
        </a:defRPr>
      </a:lvl5pPr>
      <a:lvl6pPr marL="457200" algn="l" defTabSz="1042988" rtl="0" eaLnBrk="1" fontAlgn="base" hangingPunct="1">
        <a:spcBef>
          <a:spcPct val="0"/>
        </a:spcBef>
        <a:spcAft>
          <a:spcPct val="0"/>
        </a:spcAft>
        <a:defRPr b="1">
          <a:solidFill>
            <a:schemeClr val="tx2"/>
          </a:solidFill>
          <a:latin typeface="Arial" pitchFamily="34" charset="0"/>
          <a:cs typeface="Arial" pitchFamily="34" charset="0"/>
        </a:defRPr>
      </a:lvl6pPr>
      <a:lvl7pPr marL="914400" algn="l" defTabSz="1042988" rtl="0" eaLnBrk="1" fontAlgn="base" hangingPunct="1">
        <a:spcBef>
          <a:spcPct val="0"/>
        </a:spcBef>
        <a:spcAft>
          <a:spcPct val="0"/>
        </a:spcAft>
        <a:defRPr b="1">
          <a:solidFill>
            <a:schemeClr val="tx2"/>
          </a:solidFill>
          <a:latin typeface="Arial" pitchFamily="34" charset="0"/>
          <a:cs typeface="Arial" pitchFamily="34" charset="0"/>
        </a:defRPr>
      </a:lvl7pPr>
      <a:lvl8pPr marL="1371600" algn="l" defTabSz="1042988" rtl="0" eaLnBrk="1" fontAlgn="base" hangingPunct="1">
        <a:spcBef>
          <a:spcPct val="0"/>
        </a:spcBef>
        <a:spcAft>
          <a:spcPct val="0"/>
        </a:spcAft>
        <a:defRPr b="1">
          <a:solidFill>
            <a:schemeClr val="tx2"/>
          </a:solidFill>
          <a:latin typeface="Arial" pitchFamily="34" charset="0"/>
          <a:cs typeface="Arial" pitchFamily="34" charset="0"/>
        </a:defRPr>
      </a:lvl8pPr>
      <a:lvl9pPr marL="1828800" algn="l" defTabSz="1042988" rtl="0" eaLnBrk="1" fontAlgn="base" hangingPunct="1">
        <a:spcBef>
          <a:spcPct val="0"/>
        </a:spcBef>
        <a:spcAft>
          <a:spcPct val="0"/>
        </a:spcAft>
        <a:defRPr b="1">
          <a:solidFill>
            <a:schemeClr val="tx2"/>
          </a:solidFill>
          <a:latin typeface="Arial" pitchFamily="34" charset="0"/>
          <a:cs typeface="Arial" pitchFamily="34" charset="0"/>
        </a:defRPr>
      </a:lvl9pPr>
    </p:titleStyle>
    <p:bodyStyle>
      <a:lvl1pPr marL="342900" indent="-342900" algn="l" defTabSz="1042988" rtl="0" eaLnBrk="0" fontAlgn="base" hangingPunct="0">
        <a:lnSpc>
          <a:spcPts val="2700"/>
        </a:lnSpc>
        <a:spcBef>
          <a:spcPct val="0"/>
        </a:spcBef>
        <a:spcAft>
          <a:spcPct val="20000"/>
        </a:spcAft>
        <a:buFont typeface="Arial" charset="0"/>
        <a:buChar char="•"/>
        <a:defRPr sz="2400">
          <a:solidFill>
            <a:schemeClr val="hlink"/>
          </a:solidFill>
          <a:latin typeface="+mn-lt"/>
          <a:ea typeface="+mn-ea"/>
          <a:cs typeface="+mn-cs"/>
        </a:defRPr>
      </a:lvl1pPr>
      <a:lvl2pPr marL="301625" indent="-301625" algn="l" defTabSz="1042988" rtl="0" eaLnBrk="0" fontAlgn="base" hangingPunct="0">
        <a:lnSpc>
          <a:spcPts val="3400"/>
        </a:lnSpc>
        <a:spcBef>
          <a:spcPct val="0"/>
        </a:spcBef>
        <a:spcAft>
          <a:spcPct val="70000"/>
        </a:spcAft>
        <a:buClr>
          <a:schemeClr val="tx2"/>
        </a:buClr>
        <a:buFont typeface="Arial" charset="0"/>
        <a:buChar char="•"/>
        <a:defRPr sz="3000">
          <a:solidFill>
            <a:schemeClr val="hlink"/>
          </a:solidFill>
          <a:latin typeface="+mn-lt"/>
          <a:cs typeface="+mn-cs"/>
        </a:defRPr>
      </a:lvl2pPr>
      <a:lvl3pPr marL="1143000" indent="-228600" algn="l" defTabSz="1042988" rtl="0" eaLnBrk="0" fontAlgn="base" hangingPunct="0">
        <a:lnSpc>
          <a:spcPts val="2700"/>
        </a:lnSpc>
        <a:spcBef>
          <a:spcPct val="0"/>
        </a:spcBef>
        <a:spcAft>
          <a:spcPct val="40000"/>
        </a:spcAft>
        <a:buFont typeface="Arial" charset="0"/>
        <a:buChar char="•"/>
        <a:defRPr sz="2400" b="1">
          <a:solidFill>
            <a:schemeClr val="hlink"/>
          </a:solidFill>
          <a:latin typeface="+mn-lt"/>
          <a:cs typeface="+mn-cs"/>
        </a:defRPr>
      </a:lvl3pPr>
      <a:lvl4pPr marL="260350" indent="-260350" algn="l" defTabSz="1042988" rtl="0" eaLnBrk="0" fontAlgn="base" hangingPunct="0">
        <a:lnSpc>
          <a:spcPts val="2700"/>
        </a:lnSpc>
        <a:spcBef>
          <a:spcPct val="0"/>
        </a:spcBef>
        <a:spcAft>
          <a:spcPct val="40000"/>
        </a:spcAft>
        <a:buClr>
          <a:schemeClr val="tx2"/>
        </a:buClr>
        <a:buSzPct val="120000"/>
        <a:buFont typeface="Arial" charset="0"/>
        <a:buChar char="•"/>
        <a:defRPr sz="2400">
          <a:solidFill>
            <a:schemeClr val="hlink"/>
          </a:solidFill>
          <a:latin typeface="+mn-lt"/>
          <a:cs typeface="+mn-cs"/>
        </a:defRPr>
      </a:lvl4pPr>
      <a:lvl5pPr marL="700088" indent="-260350" algn="l" defTabSz="1042988" rtl="0" eaLnBrk="0" fontAlgn="base" hangingPunct="0">
        <a:lnSpc>
          <a:spcPts val="2700"/>
        </a:lnSpc>
        <a:spcBef>
          <a:spcPct val="0"/>
        </a:spcBef>
        <a:spcAft>
          <a:spcPct val="40000"/>
        </a:spcAft>
        <a:buFont typeface="Symbol" pitchFamily="18" charset="2"/>
        <a:buChar char="-"/>
        <a:defRPr sz="2400">
          <a:solidFill>
            <a:schemeClr val="hlink"/>
          </a:solidFill>
          <a:latin typeface="+mn-lt"/>
          <a:cs typeface="+mn-cs"/>
        </a:defRPr>
      </a:lvl5pPr>
      <a:lvl6pPr marL="11572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6pPr>
      <a:lvl7pPr marL="16144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7pPr>
      <a:lvl8pPr marL="20716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8pPr>
      <a:lvl9pPr marL="25288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58775" y="2014538"/>
            <a:ext cx="213201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Titelmasterformat durch Klicken bearbeiten</a:t>
            </a:r>
            <a:endParaRPr lang="en-AU" smtClean="0"/>
          </a:p>
        </p:txBody>
      </p:sp>
      <p:sp>
        <p:nvSpPr>
          <p:cNvPr id="2051" name="Rectangle 3"/>
          <p:cNvSpPr>
            <a:spLocks noGrp="1" noChangeArrowheads="1"/>
          </p:cNvSpPr>
          <p:nvPr>
            <p:ph type="body" idx="1"/>
          </p:nvPr>
        </p:nvSpPr>
        <p:spPr bwMode="auto">
          <a:xfrm>
            <a:off x="2679700" y="2014538"/>
            <a:ext cx="6843713"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AU" smtClean="0"/>
          </a:p>
        </p:txBody>
      </p:sp>
      <p:sp>
        <p:nvSpPr>
          <p:cNvPr id="10" name="Rectangle 10"/>
          <p:cNvSpPr>
            <a:spLocks noGrp="1" noChangeArrowheads="1"/>
          </p:cNvSpPr>
          <p:nvPr>
            <p:ph type="dt" sz="quarter" idx="2"/>
          </p:nvPr>
        </p:nvSpPr>
        <p:spPr bwMode="auto">
          <a:xfrm>
            <a:off x="2682875" y="5664200"/>
            <a:ext cx="2495550" cy="392113"/>
          </a:xfrm>
          <a:prstGeom prst="rect">
            <a:avLst/>
          </a:prstGeom>
          <a:ln>
            <a:miter lim="800000"/>
            <a:headEnd/>
            <a:tailEnd/>
          </a:ln>
        </p:spPr>
        <p:txBody>
          <a:bodyPr vert="horz" wrap="square" lIns="0" tIns="0" rIns="0" bIns="0" numCol="1" anchor="t" anchorCtr="0" compatLnSpc="1">
            <a:prstTxWarp prst="textNoShape">
              <a:avLst/>
            </a:prstTxWarp>
          </a:bodyPr>
          <a:lstStyle>
            <a:lvl1pPr>
              <a:defRPr sz="2400">
                <a:solidFill>
                  <a:schemeClr val="tx2"/>
                </a:solidFill>
                <a:latin typeface="Arial" pitchFamily="34" charset="0"/>
                <a:cs typeface="+mn-cs"/>
              </a:defRPr>
            </a:lvl1pPr>
          </a:lstStyle>
          <a:p>
            <a:pPr>
              <a:defRPr/>
            </a:pPr>
            <a:endParaRPr lang="en-AU"/>
          </a:p>
        </p:txBody>
      </p:sp>
      <p:sp>
        <p:nvSpPr>
          <p:cNvPr id="11" name="Rectangle 11"/>
          <p:cNvSpPr>
            <a:spLocks noGrp="1" noChangeArrowheads="1"/>
          </p:cNvSpPr>
          <p:nvPr>
            <p:ph type="ftr" sz="quarter" idx="3"/>
          </p:nvPr>
        </p:nvSpPr>
        <p:spPr bwMode="auto">
          <a:xfrm>
            <a:off x="2671763" y="7197725"/>
            <a:ext cx="3386137" cy="292100"/>
          </a:xfrm>
          <a:prstGeom prst="rect">
            <a:avLst/>
          </a:prstGeom>
          <a:ln>
            <a:miter lim="800000"/>
            <a:headEnd/>
            <a:tailEnd/>
          </a:ln>
        </p:spPr>
        <p:txBody>
          <a:bodyPr vert="horz" wrap="square" lIns="0" tIns="0" rIns="0" bIns="0" numCol="1" anchor="t" anchorCtr="0" compatLnSpc="1">
            <a:prstTxWarp prst="textNoShape">
              <a:avLst/>
            </a:prstTxWarp>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pic>
        <p:nvPicPr>
          <p:cNvPr id="2054" name="Picture 4" descr="G:\03_Dokumentation\05_Materialien_final\05_Logos_final\2011_Fairtrade-Logo_Brandlaunch\BrandmarkGermany_VERTRAULICH\Brand Mark Deutschland Vertical\JPEG\FBM_DE2_VERT_CMYK_POS.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450388"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034" r:id="rId1"/>
  </p:sldLayoutIdLst>
  <p:hf hdr="0" ftr="0" dt="0"/>
  <p:txStyles>
    <p:titleStyle>
      <a:lvl1pPr algn="l" defTabSz="1042988" rtl="0" eaLnBrk="0" fontAlgn="base" hangingPunct="0">
        <a:spcBef>
          <a:spcPct val="0"/>
        </a:spcBef>
        <a:spcAft>
          <a:spcPct val="0"/>
        </a:spcAft>
        <a:defRPr sz="4400" b="1">
          <a:solidFill>
            <a:schemeClr val="tx2"/>
          </a:solidFill>
          <a:latin typeface="Arial" charset="0"/>
          <a:ea typeface="+mj-ea"/>
          <a:cs typeface="+mj-cs"/>
        </a:defRPr>
      </a:lvl1pPr>
      <a:lvl2pPr algn="l" defTabSz="1042988" rtl="0" eaLnBrk="0" fontAlgn="base" hangingPunct="0">
        <a:spcBef>
          <a:spcPct val="0"/>
        </a:spcBef>
        <a:spcAft>
          <a:spcPct val="0"/>
        </a:spcAft>
        <a:defRPr sz="4400" b="1">
          <a:solidFill>
            <a:schemeClr val="tx2"/>
          </a:solidFill>
          <a:latin typeface="Arial" pitchFamily="34" charset="0"/>
        </a:defRPr>
      </a:lvl2pPr>
      <a:lvl3pPr algn="l" defTabSz="1042988" rtl="0" eaLnBrk="0" fontAlgn="base" hangingPunct="0">
        <a:spcBef>
          <a:spcPct val="0"/>
        </a:spcBef>
        <a:spcAft>
          <a:spcPct val="0"/>
        </a:spcAft>
        <a:defRPr sz="4400" b="1">
          <a:solidFill>
            <a:schemeClr val="tx2"/>
          </a:solidFill>
          <a:latin typeface="Arial" pitchFamily="34" charset="0"/>
        </a:defRPr>
      </a:lvl3pPr>
      <a:lvl4pPr algn="l" defTabSz="1042988" rtl="0" eaLnBrk="0" fontAlgn="base" hangingPunct="0">
        <a:spcBef>
          <a:spcPct val="0"/>
        </a:spcBef>
        <a:spcAft>
          <a:spcPct val="0"/>
        </a:spcAft>
        <a:defRPr sz="4400" b="1">
          <a:solidFill>
            <a:schemeClr val="tx2"/>
          </a:solidFill>
          <a:latin typeface="Arial" pitchFamily="34" charset="0"/>
        </a:defRPr>
      </a:lvl4pPr>
      <a:lvl5pPr algn="l" defTabSz="1042988" rtl="0" eaLnBrk="0" fontAlgn="base" hangingPunct="0">
        <a:spcBef>
          <a:spcPct val="0"/>
        </a:spcBef>
        <a:spcAft>
          <a:spcPct val="0"/>
        </a:spcAft>
        <a:defRPr sz="4400" b="1">
          <a:solidFill>
            <a:schemeClr val="tx2"/>
          </a:solidFill>
          <a:latin typeface="Arial" pitchFamily="34" charset="0"/>
        </a:defRPr>
      </a:lvl5pPr>
      <a:lvl6pPr marL="457200" algn="l" defTabSz="1042988" rtl="0" eaLnBrk="1" fontAlgn="base" hangingPunct="1">
        <a:spcBef>
          <a:spcPct val="0"/>
        </a:spcBef>
        <a:spcAft>
          <a:spcPct val="0"/>
        </a:spcAft>
        <a:defRPr b="1">
          <a:solidFill>
            <a:schemeClr val="tx2"/>
          </a:solidFill>
          <a:latin typeface="Arial" pitchFamily="34" charset="0"/>
        </a:defRPr>
      </a:lvl6pPr>
      <a:lvl7pPr marL="914400" algn="l" defTabSz="1042988" rtl="0" eaLnBrk="1" fontAlgn="base" hangingPunct="1">
        <a:spcBef>
          <a:spcPct val="0"/>
        </a:spcBef>
        <a:spcAft>
          <a:spcPct val="0"/>
        </a:spcAft>
        <a:defRPr b="1">
          <a:solidFill>
            <a:schemeClr val="tx2"/>
          </a:solidFill>
          <a:latin typeface="Arial" pitchFamily="34" charset="0"/>
        </a:defRPr>
      </a:lvl7pPr>
      <a:lvl8pPr marL="1371600" algn="l" defTabSz="1042988" rtl="0" eaLnBrk="1" fontAlgn="base" hangingPunct="1">
        <a:spcBef>
          <a:spcPct val="0"/>
        </a:spcBef>
        <a:spcAft>
          <a:spcPct val="0"/>
        </a:spcAft>
        <a:defRPr b="1">
          <a:solidFill>
            <a:schemeClr val="tx2"/>
          </a:solidFill>
          <a:latin typeface="Arial" pitchFamily="34" charset="0"/>
        </a:defRPr>
      </a:lvl8pPr>
      <a:lvl9pPr marL="1828800" algn="l" defTabSz="1042988" rtl="0" eaLnBrk="1" fontAlgn="base" hangingPunct="1">
        <a:spcBef>
          <a:spcPct val="0"/>
        </a:spcBef>
        <a:spcAft>
          <a:spcPct val="0"/>
        </a:spcAft>
        <a:defRPr b="1">
          <a:solidFill>
            <a:schemeClr val="tx2"/>
          </a:solidFill>
          <a:latin typeface="Arial" pitchFamily="34" charset="0"/>
        </a:defRPr>
      </a:lvl9pPr>
    </p:titleStyle>
    <p:bodyStyle>
      <a:lvl1pPr marL="342900" indent="-342900" algn="l" defTabSz="1042988" rtl="0" eaLnBrk="0" fontAlgn="base" hangingPunct="0">
        <a:lnSpc>
          <a:spcPts val="3400"/>
        </a:lnSpc>
        <a:spcBef>
          <a:spcPct val="0"/>
        </a:spcBef>
        <a:spcAft>
          <a:spcPct val="20000"/>
        </a:spcAft>
        <a:buFont typeface="Arial" charset="0"/>
        <a:buChar char="•"/>
        <a:defRPr sz="3000" b="1">
          <a:solidFill>
            <a:schemeClr val="hlink"/>
          </a:solidFill>
          <a:latin typeface="Arial" charset="0"/>
          <a:ea typeface="+mn-ea"/>
          <a:cs typeface="+mn-cs"/>
        </a:defRPr>
      </a:lvl1pPr>
      <a:lvl2pPr marL="301625" indent="-301625" algn="l" defTabSz="1042988" rtl="0" eaLnBrk="0" fontAlgn="base" hangingPunct="0">
        <a:lnSpc>
          <a:spcPts val="3400"/>
        </a:lnSpc>
        <a:spcBef>
          <a:spcPct val="0"/>
        </a:spcBef>
        <a:spcAft>
          <a:spcPct val="70000"/>
        </a:spcAft>
        <a:buClr>
          <a:schemeClr val="tx2"/>
        </a:buClr>
        <a:buFont typeface="Arial" charset="0"/>
        <a:buChar char="•"/>
        <a:defRPr sz="3000">
          <a:solidFill>
            <a:schemeClr val="hlink"/>
          </a:solidFill>
          <a:latin typeface="Arial" charset="0"/>
          <a:cs typeface="+mn-cs"/>
        </a:defRPr>
      </a:lvl2pPr>
      <a:lvl3pPr marL="1143000" indent="-228600" algn="l" defTabSz="1042988" rtl="0" eaLnBrk="0" fontAlgn="base" hangingPunct="0">
        <a:lnSpc>
          <a:spcPts val="2700"/>
        </a:lnSpc>
        <a:spcBef>
          <a:spcPct val="0"/>
        </a:spcBef>
        <a:spcAft>
          <a:spcPct val="40000"/>
        </a:spcAft>
        <a:buFont typeface="Arial" charset="0"/>
        <a:buChar char="•"/>
        <a:defRPr sz="2400" b="1">
          <a:solidFill>
            <a:schemeClr val="hlink"/>
          </a:solidFill>
          <a:latin typeface="Arial" charset="0"/>
          <a:cs typeface="+mn-cs"/>
        </a:defRPr>
      </a:lvl3pPr>
      <a:lvl4pPr marL="260350" indent="-260350" algn="l" defTabSz="1042988" rtl="0" eaLnBrk="0" fontAlgn="base" hangingPunct="0">
        <a:lnSpc>
          <a:spcPts val="2700"/>
        </a:lnSpc>
        <a:spcBef>
          <a:spcPct val="0"/>
        </a:spcBef>
        <a:spcAft>
          <a:spcPct val="40000"/>
        </a:spcAft>
        <a:buClr>
          <a:schemeClr val="tx2"/>
        </a:buClr>
        <a:buSzPct val="120000"/>
        <a:buFont typeface="Arial" charset="0"/>
        <a:buChar char="•"/>
        <a:defRPr sz="2400">
          <a:solidFill>
            <a:schemeClr val="hlink"/>
          </a:solidFill>
          <a:latin typeface="Arial" charset="0"/>
          <a:cs typeface="+mn-cs"/>
        </a:defRPr>
      </a:lvl4pPr>
      <a:lvl5pPr marL="700088" indent="-260350" algn="l" defTabSz="1042988" rtl="0" eaLnBrk="0" fontAlgn="base" hangingPunct="0">
        <a:lnSpc>
          <a:spcPts val="2700"/>
        </a:lnSpc>
        <a:spcBef>
          <a:spcPct val="0"/>
        </a:spcBef>
        <a:spcAft>
          <a:spcPct val="40000"/>
        </a:spcAft>
        <a:buFont typeface="Symbol" pitchFamily="18" charset="2"/>
        <a:buChar char="-"/>
        <a:defRPr sz="2400">
          <a:solidFill>
            <a:schemeClr val="hlink"/>
          </a:solidFill>
          <a:latin typeface="Arial" charset="0"/>
          <a:cs typeface="+mn-cs"/>
        </a:defRPr>
      </a:lvl5pPr>
      <a:lvl6pPr marL="11572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6pPr>
      <a:lvl7pPr marL="16144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7pPr>
      <a:lvl8pPr marL="20716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8pPr>
      <a:lvl9pPr marL="25288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bwMode="auto">
          <a:xfrm>
            <a:off x="2682875" y="2014538"/>
            <a:ext cx="6840538"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AU" smtClean="0"/>
              <a:t>Click to edit Master title style</a:t>
            </a:r>
          </a:p>
        </p:txBody>
      </p:sp>
      <p:sp>
        <p:nvSpPr>
          <p:cNvPr id="3075" name="Rectangle 5"/>
          <p:cNvSpPr>
            <a:spLocks noGrp="1" noChangeArrowheads="1"/>
          </p:cNvSpPr>
          <p:nvPr>
            <p:ph type="body" idx="1"/>
          </p:nvPr>
        </p:nvSpPr>
        <p:spPr bwMode="auto">
          <a:xfrm>
            <a:off x="2679700" y="2844800"/>
            <a:ext cx="6831013"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9" name="Rectangle 8"/>
          <p:cNvSpPr>
            <a:spLocks noGrp="1" noChangeArrowheads="1"/>
          </p:cNvSpPr>
          <p:nvPr>
            <p:ph type="dt" sz="quarter" idx="2"/>
          </p:nvPr>
        </p:nvSpPr>
        <p:spPr bwMode="auto">
          <a:xfrm>
            <a:off x="2682875" y="5664200"/>
            <a:ext cx="2495550" cy="392113"/>
          </a:xfrm>
          <a:prstGeom prst="rect">
            <a:avLst/>
          </a:prstGeom>
          <a:ln>
            <a:miter lim="800000"/>
            <a:headEnd/>
            <a:tailEnd/>
          </a:ln>
        </p:spPr>
        <p:txBody>
          <a:bodyPr vert="horz" wrap="square" lIns="0" tIns="0" rIns="0" bIns="0" numCol="1" anchor="t" anchorCtr="0" compatLnSpc="1">
            <a:prstTxWarp prst="textNoShape">
              <a:avLst/>
            </a:prstTxWarp>
          </a:bodyPr>
          <a:lstStyle>
            <a:lvl1pPr>
              <a:defRPr sz="2400">
                <a:solidFill>
                  <a:schemeClr val="bg1"/>
                </a:solidFill>
                <a:latin typeface="Arial" pitchFamily="34" charset="0"/>
                <a:cs typeface="+mn-cs"/>
              </a:defRPr>
            </a:lvl1pPr>
          </a:lstStyle>
          <a:p>
            <a:pPr>
              <a:defRPr/>
            </a:pPr>
            <a:endParaRPr lang="en-AU"/>
          </a:p>
        </p:txBody>
      </p:sp>
      <p:sp>
        <p:nvSpPr>
          <p:cNvPr id="10" name="Rectangle 9"/>
          <p:cNvSpPr>
            <a:spLocks noGrp="1" noChangeArrowheads="1"/>
          </p:cNvSpPr>
          <p:nvPr>
            <p:ph type="ftr" sz="quarter" idx="3"/>
          </p:nvPr>
        </p:nvSpPr>
        <p:spPr bwMode="auto">
          <a:xfrm>
            <a:off x="2671763" y="7197725"/>
            <a:ext cx="3386137" cy="292100"/>
          </a:xfrm>
          <a:prstGeom prst="rect">
            <a:avLst/>
          </a:prstGeom>
          <a:ln>
            <a:miter lim="800000"/>
            <a:headEnd/>
            <a:tailEnd/>
          </a:ln>
        </p:spPr>
        <p:txBody>
          <a:bodyPr vert="horz" wrap="square" lIns="0" tIns="0" rIns="0" bIns="0" numCol="1" anchor="t" anchorCtr="0" compatLnSpc="1">
            <a:prstTxWarp prst="textNoShape">
              <a:avLst/>
            </a:prstTxWarp>
          </a:bodyPr>
          <a:lstStyle>
            <a:lvl1pPr>
              <a:lnSpc>
                <a:spcPts val="1200"/>
              </a:lnSpc>
              <a:defRPr sz="1200" b="1">
                <a:solidFill>
                  <a:schemeClr val="bg1"/>
                </a:solidFill>
                <a:latin typeface="Arial" pitchFamily="34" charset="0"/>
                <a:cs typeface="Arial" pitchFamily="34" charset="0"/>
              </a:defRPr>
            </a:lvl1pPr>
          </a:lstStyle>
          <a:p>
            <a:pPr>
              <a:defRPr/>
            </a:pPr>
            <a:r>
              <a:rPr lang="en-AU"/>
              <a:t>TransFair 2011</a:t>
            </a:r>
          </a:p>
        </p:txBody>
      </p:sp>
      <p:sp>
        <p:nvSpPr>
          <p:cNvPr id="6" name="Rectangle 6"/>
          <p:cNvSpPr txBox="1">
            <a:spLocks noChangeArrowheads="1"/>
          </p:cNvSpPr>
          <p:nvPr/>
        </p:nvSpPr>
        <p:spPr bwMode="auto">
          <a:xfrm>
            <a:off x="1169988" y="6948488"/>
            <a:ext cx="3386137" cy="292100"/>
          </a:xfrm>
          <a:prstGeom prst="rect">
            <a:avLst/>
          </a:prstGeom>
          <a:noFill/>
          <a:ln w="9525">
            <a:noFill/>
            <a:miter lim="800000"/>
            <a:headEnd/>
            <a:tailEnd/>
          </a:ln>
          <a:effectLst/>
        </p:spPr>
        <p:txBody>
          <a:bodyPr lIns="0" tIns="0" rIns="0" bIns="0"/>
          <a:lstStyle>
            <a:lvl1pPr>
              <a:lnSpc>
                <a:spcPts val="1200"/>
              </a:lnSpc>
              <a:defRPr sz="1200" b="1">
                <a:solidFill>
                  <a:schemeClr val="tx2"/>
                </a:solidFill>
                <a:latin typeface="Arial" pitchFamily="34" charset="0"/>
                <a:cs typeface="Arial" pitchFamily="34" charset="0"/>
              </a:defRPr>
            </a:lvl1pPr>
          </a:lstStyle>
          <a:p>
            <a:pPr>
              <a:defRPr/>
            </a:pPr>
            <a:r>
              <a:rPr lang="en-AU" smtClean="0"/>
              <a:t>TransFair 2011</a:t>
            </a:r>
            <a:endParaRPr lang="en-AU" dirty="0"/>
          </a:p>
        </p:txBody>
      </p:sp>
      <p:pic>
        <p:nvPicPr>
          <p:cNvPr id="3079" name="Picture 4" descr="G:\03_Dokumentation\05_Materialien_final\05_Logos_final\2011_Fairtrade-Logo_Brandlaunch\BrandmarkGermany_VERTRAULICH\Brand Mark Deutschland Vertical\JPEG\FBM_DE2_VERT_CMYK_POS.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450388"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019" r:id="rId1"/>
  </p:sldLayoutIdLst>
  <p:hf hdr="0" ftr="0" dt="0"/>
  <p:txStyles>
    <p:titleStyle>
      <a:lvl1pPr algn="l" defTabSz="1042988" rtl="0" eaLnBrk="0" fontAlgn="base" hangingPunct="0">
        <a:lnSpc>
          <a:spcPts val="2700"/>
        </a:lnSpc>
        <a:spcBef>
          <a:spcPct val="0"/>
        </a:spcBef>
        <a:spcAft>
          <a:spcPct val="0"/>
        </a:spcAft>
        <a:defRPr sz="2400" b="1">
          <a:solidFill>
            <a:schemeClr val="tx2"/>
          </a:solidFill>
          <a:latin typeface="Arial" charset="0"/>
          <a:ea typeface="+mj-ea"/>
          <a:cs typeface="+mj-cs"/>
        </a:defRPr>
      </a:lvl1pPr>
      <a:lvl2pPr algn="l" defTabSz="1042988" rtl="0" eaLnBrk="0" fontAlgn="base" hangingPunct="0">
        <a:lnSpc>
          <a:spcPts val="2700"/>
        </a:lnSpc>
        <a:spcBef>
          <a:spcPct val="0"/>
        </a:spcBef>
        <a:spcAft>
          <a:spcPct val="0"/>
        </a:spcAft>
        <a:defRPr sz="2400" b="1">
          <a:solidFill>
            <a:schemeClr val="tx2"/>
          </a:solidFill>
          <a:latin typeface="Arial" pitchFamily="34" charset="0"/>
          <a:cs typeface="Arial" pitchFamily="34" charset="0"/>
        </a:defRPr>
      </a:lvl2pPr>
      <a:lvl3pPr algn="l" defTabSz="1042988" rtl="0" eaLnBrk="0" fontAlgn="base" hangingPunct="0">
        <a:lnSpc>
          <a:spcPts val="2700"/>
        </a:lnSpc>
        <a:spcBef>
          <a:spcPct val="0"/>
        </a:spcBef>
        <a:spcAft>
          <a:spcPct val="0"/>
        </a:spcAft>
        <a:defRPr sz="2400" b="1">
          <a:solidFill>
            <a:schemeClr val="tx2"/>
          </a:solidFill>
          <a:latin typeface="Arial" pitchFamily="34" charset="0"/>
          <a:cs typeface="Arial" pitchFamily="34" charset="0"/>
        </a:defRPr>
      </a:lvl3pPr>
      <a:lvl4pPr algn="l" defTabSz="1042988" rtl="0" eaLnBrk="0" fontAlgn="base" hangingPunct="0">
        <a:lnSpc>
          <a:spcPts val="2700"/>
        </a:lnSpc>
        <a:spcBef>
          <a:spcPct val="0"/>
        </a:spcBef>
        <a:spcAft>
          <a:spcPct val="0"/>
        </a:spcAft>
        <a:defRPr sz="2400" b="1">
          <a:solidFill>
            <a:schemeClr val="tx2"/>
          </a:solidFill>
          <a:latin typeface="Arial" pitchFamily="34" charset="0"/>
          <a:cs typeface="Arial" pitchFamily="34" charset="0"/>
        </a:defRPr>
      </a:lvl4pPr>
      <a:lvl5pPr algn="l" defTabSz="1042988" rtl="0" eaLnBrk="0" fontAlgn="base" hangingPunct="0">
        <a:lnSpc>
          <a:spcPts val="2700"/>
        </a:lnSpc>
        <a:spcBef>
          <a:spcPct val="0"/>
        </a:spcBef>
        <a:spcAft>
          <a:spcPct val="0"/>
        </a:spcAft>
        <a:defRPr sz="2400" b="1">
          <a:solidFill>
            <a:schemeClr val="tx2"/>
          </a:solidFill>
          <a:latin typeface="Arial" pitchFamily="34" charset="0"/>
          <a:cs typeface="Arial" pitchFamily="34" charset="0"/>
        </a:defRPr>
      </a:lvl5pPr>
      <a:lvl6pPr marL="457200" algn="l" defTabSz="1042988" rtl="0" fontAlgn="base">
        <a:lnSpc>
          <a:spcPts val="2700"/>
        </a:lnSpc>
        <a:spcBef>
          <a:spcPct val="0"/>
        </a:spcBef>
        <a:spcAft>
          <a:spcPct val="0"/>
        </a:spcAft>
        <a:defRPr sz="2400" b="1">
          <a:solidFill>
            <a:schemeClr val="tx2"/>
          </a:solidFill>
          <a:latin typeface="Arial" pitchFamily="34" charset="0"/>
          <a:cs typeface="Arial" pitchFamily="34" charset="0"/>
        </a:defRPr>
      </a:lvl6pPr>
      <a:lvl7pPr marL="914400" algn="l" defTabSz="1042988" rtl="0" fontAlgn="base">
        <a:lnSpc>
          <a:spcPts val="2700"/>
        </a:lnSpc>
        <a:spcBef>
          <a:spcPct val="0"/>
        </a:spcBef>
        <a:spcAft>
          <a:spcPct val="0"/>
        </a:spcAft>
        <a:defRPr sz="2400" b="1">
          <a:solidFill>
            <a:schemeClr val="tx2"/>
          </a:solidFill>
          <a:latin typeface="Arial" pitchFamily="34" charset="0"/>
          <a:cs typeface="Arial" pitchFamily="34" charset="0"/>
        </a:defRPr>
      </a:lvl7pPr>
      <a:lvl8pPr marL="1371600" algn="l" defTabSz="1042988" rtl="0" fontAlgn="base">
        <a:lnSpc>
          <a:spcPts val="2700"/>
        </a:lnSpc>
        <a:spcBef>
          <a:spcPct val="0"/>
        </a:spcBef>
        <a:spcAft>
          <a:spcPct val="0"/>
        </a:spcAft>
        <a:defRPr sz="2400" b="1">
          <a:solidFill>
            <a:schemeClr val="tx2"/>
          </a:solidFill>
          <a:latin typeface="Arial" pitchFamily="34" charset="0"/>
          <a:cs typeface="Arial" pitchFamily="34" charset="0"/>
        </a:defRPr>
      </a:lvl8pPr>
      <a:lvl9pPr marL="1828800" algn="l" defTabSz="1042988" rtl="0" fontAlgn="base">
        <a:lnSpc>
          <a:spcPts val="2700"/>
        </a:lnSpc>
        <a:spcBef>
          <a:spcPct val="0"/>
        </a:spcBef>
        <a:spcAft>
          <a:spcPct val="0"/>
        </a:spcAft>
        <a:defRPr sz="2400" b="1">
          <a:solidFill>
            <a:schemeClr val="tx2"/>
          </a:solidFill>
          <a:latin typeface="Arial" pitchFamily="34" charset="0"/>
          <a:cs typeface="Arial" pitchFamily="34" charset="0"/>
        </a:defRPr>
      </a:lvl9pPr>
    </p:titleStyle>
    <p:bodyStyle>
      <a:lvl1pPr marL="407988" indent="-407988" algn="l" defTabSz="1042988" rtl="0" eaLnBrk="0" fontAlgn="base" hangingPunct="0">
        <a:lnSpc>
          <a:spcPts val="2700"/>
        </a:lnSpc>
        <a:spcBef>
          <a:spcPct val="0"/>
        </a:spcBef>
        <a:spcAft>
          <a:spcPct val="10000"/>
        </a:spcAft>
        <a:buFont typeface="Calibri" pitchFamily="34" charset="0"/>
        <a:buAutoNum type="arabicPeriod"/>
        <a:defRPr sz="2400" b="1">
          <a:solidFill>
            <a:schemeClr val="hlink"/>
          </a:solidFill>
          <a:latin typeface="Arial" charset="0"/>
          <a:ea typeface="+mn-ea"/>
          <a:cs typeface="+mn-cs"/>
        </a:defRPr>
      </a:lvl1pPr>
      <a:lvl2pPr marL="301625" indent="-301625" algn="l" defTabSz="1042988" rtl="0" eaLnBrk="0" fontAlgn="base" hangingPunct="0">
        <a:lnSpc>
          <a:spcPts val="2700"/>
        </a:lnSpc>
        <a:spcBef>
          <a:spcPct val="0"/>
        </a:spcBef>
        <a:spcAft>
          <a:spcPct val="70000"/>
        </a:spcAft>
        <a:buClr>
          <a:schemeClr val="tx2"/>
        </a:buClr>
        <a:buFont typeface="Arial" charset="0"/>
        <a:buChar char="•"/>
        <a:defRPr sz="2400">
          <a:solidFill>
            <a:schemeClr val="hlink"/>
          </a:solidFill>
          <a:latin typeface="Arial" charset="0"/>
          <a:cs typeface="+mn-cs"/>
        </a:defRPr>
      </a:lvl2pPr>
      <a:lvl3pPr marL="1143000" indent="-228600" algn="l" defTabSz="1042988" rtl="0" eaLnBrk="0" fontAlgn="base" hangingPunct="0">
        <a:spcBef>
          <a:spcPct val="20000"/>
        </a:spcBef>
        <a:spcAft>
          <a:spcPct val="0"/>
        </a:spcAft>
        <a:buFont typeface="Arial" charset="0"/>
        <a:buChar char="•"/>
        <a:defRPr sz="2400" b="1">
          <a:solidFill>
            <a:schemeClr val="hlink"/>
          </a:solidFill>
          <a:latin typeface="Arial" charset="0"/>
          <a:cs typeface="+mn-cs"/>
        </a:defRPr>
      </a:lvl3pPr>
      <a:lvl4pPr marL="260350" indent="-260350" algn="l" defTabSz="1042988" rtl="0" eaLnBrk="0" fontAlgn="base" hangingPunct="0">
        <a:spcBef>
          <a:spcPct val="20000"/>
        </a:spcBef>
        <a:spcAft>
          <a:spcPct val="0"/>
        </a:spcAft>
        <a:buClr>
          <a:schemeClr val="tx2"/>
        </a:buClr>
        <a:buFont typeface="Arial" charset="0"/>
        <a:buChar char="•"/>
        <a:defRPr sz="2400">
          <a:solidFill>
            <a:schemeClr val="hlink"/>
          </a:solidFill>
          <a:latin typeface="Arial" charset="0"/>
          <a:cs typeface="+mn-cs"/>
        </a:defRPr>
      </a:lvl4pPr>
      <a:lvl5pPr marL="563563" indent="-261938" algn="l" defTabSz="1042988" rtl="0" eaLnBrk="0" fontAlgn="base" hangingPunct="0">
        <a:spcBef>
          <a:spcPct val="20000"/>
        </a:spcBef>
        <a:spcAft>
          <a:spcPct val="0"/>
        </a:spcAft>
        <a:buFont typeface="Arial" charset="0"/>
        <a:buChar char="–"/>
        <a:defRPr sz="2400">
          <a:solidFill>
            <a:schemeClr val="hlink"/>
          </a:solidFill>
          <a:latin typeface="Arial" charset="0"/>
          <a:cs typeface="+mn-cs"/>
        </a:defRPr>
      </a:lvl5pPr>
      <a:lvl6pPr marL="1020763" indent="-261938" algn="l" defTabSz="1042988" rtl="0" fontAlgn="base">
        <a:spcBef>
          <a:spcPct val="20000"/>
        </a:spcBef>
        <a:spcAft>
          <a:spcPct val="0"/>
        </a:spcAft>
        <a:buFont typeface="Arial" pitchFamily="34" charset="0"/>
        <a:buChar char="–"/>
        <a:defRPr sz="2400">
          <a:solidFill>
            <a:schemeClr val="hlink"/>
          </a:solidFill>
          <a:latin typeface="+mn-lt"/>
          <a:cs typeface="+mn-cs"/>
        </a:defRPr>
      </a:lvl6pPr>
      <a:lvl7pPr marL="1477963" indent="-261938" algn="l" defTabSz="1042988" rtl="0" fontAlgn="base">
        <a:spcBef>
          <a:spcPct val="20000"/>
        </a:spcBef>
        <a:spcAft>
          <a:spcPct val="0"/>
        </a:spcAft>
        <a:buFont typeface="Arial" pitchFamily="34" charset="0"/>
        <a:buChar char="–"/>
        <a:defRPr sz="2400">
          <a:solidFill>
            <a:schemeClr val="hlink"/>
          </a:solidFill>
          <a:latin typeface="+mn-lt"/>
          <a:cs typeface="+mn-cs"/>
        </a:defRPr>
      </a:lvl7pPr>
      <a:lvl8pPr marL="1935163" indent="-261938" algn="l" defTabSz="1042988" rtl="0" fontAlgn="base">
        <a:spcBef>
          <a:spcPct val="20000"/>
        </a:spcBef>
        <a:spcAft>
          <a:spcPct val="0"/>
        </a:spcAft>
        <a:buFont typeface="Arial" pitchFamily="34" charset="0"/>
        <a:buChar char="–"/>
        <a:defRPr sz="2400">
          <a:solidFill>
            <a:schemeClr val="hlink"/>
          </a:solidFill>
          <a:latin typeface="+mn-lt"/>
          <a:cs typeface="+mn-cs"/>
        </a:defRPr>
      </a:lvl8pPr>
      <a:lvl9pPr marL="2392363" indent="-261938" algn="l" defTabSz="1042988" rtl="0" fontAlgn="base">
        <a:spcBef>
          <a:spcPct val="20000"/>
        </a:spcBef>
        <a:spcAft>
          <a:spcPct val="0"/>
        </a:spcAft>
        <a:buFont typeface="Arial" pitchFamily="34" charset="0"/>
        <a:buChar char="–"/>
        <a:defRPr sz="2400">
          <a:solidFill>
            <a:schemeClr val="hlink"/>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358775" y="2014538"/>
            <a:ext cx="213201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Titelmasterformat durch Klicken bearbeiten</a:t>
            </a:r>
            <a:endParaRPr lang="en-AU" smtClean="0"/>
          </a:p>
        </p:txBody>
      </p:sp>
      <p:sp>
        <p:nvSpPr>
          <p:cNvPr id="4099" name="Rectangle 3"/>
          <p:cNvSpPr>
            <a:spLocks noGrp="1" noChangeArrowheads="1"/>
          </p:cNvSpPr>
          <p:nvPr>
            <p:ph type="body" idx="1"/>
          </p:nvPr>
        </p:nvSpPr>
        <p:spPr bwMode="auto">
          <a:xfrm>
            <a:off x="2679700" y="2014538"/>
            <a:ext cx="6843713"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AU" smtClean="0"/>
          </a:p>
        </p:txBody>
      </p:sp>
      <p:sp>
        <p:nvSpPr>
          <p:cNvPr id="5" name="Rectangle 6"/>
          <p:cNvSpPr>
            <a:spLocks noGrp="1" noChangeArrowheads="1"/>
          </p:cNvSpPr>
          <p:nvPr>
            <p:ph type="ftr" sz="quarter" idx="3"/>
          </p:nvPr>
        </p:nvSpPr>
        <p:spPr bwMode="auto">
          <a:xfrm>
            <a:off x="233363" y="6948488"/>
            <a:ext cx="3386137" cy="2921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nSpc>
                <a:spcPts val="1200"/>
              </a:lnSpc>
              <a:defRPr sz="1200" b="1">
                <a:solidFill>
                  <a:schemeClr val="tx2"/>
                </a:solidFill>
                <a:latin typeface="Arial" pitchFamily="34" charset="0"/>
                <a:cs typeface="Arial" pitchFamily="34" charset="0"/>
              </a:defRPr>
            </a:lvl1pPr>
          </a:lstStyle>
          <a:p>
            <a:pPr>
              <a:defRPr/>
            </a:pPr>
            <a:r>
              <a:rPr lang="en-AU"/>
              <a:t>TransFair 2011</a:t>
            </a:r>
          </a:p>
        </p:txBody>
      </p:sp>
      <p:pic>
        <p:nvPicPr>
          <p:cNvPr id="4101" name="Picture 4" descr="G:\03_Dokumentation\05_Materialien_final\05_Logos_final\2011_Fairtrade-Logo_Brandlaunch\BrandmarkGermany_VERTRAULICH\Brand Mark Deutschland Vertical\JPEG\FBM_DE2_VERT_CMYK_POS.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450388"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035" r:id="rId1"/>
    <p:sldLayoutId id="2147485036" r:id="rId2"/>
    <p:sldLayoutId id="2147485037" r:id="rId3"/>
    <p:sldLayoutId id="2147485038" r:id="rId4"/>
  </p:sldLayoutIdLst>
  <p:hf hdr="0" ftr="0" dt="0"/>
  <p:txStyles>
    <p:titleStyle>
      <a:lvl1pPr algn="l" defTabSz="1042988" rtl="0" eaLnBrk="0" fontAlgn="base" hangingPunct="0">
        <a:spcBef>
          <a:spcPct val="0"/>
        </a:spcBef>
        <a:spcAft>
          <a:spcPct val="0"/>
        </a:spcAft>
        <a:defRPr sz="4400" b="1">
          <a:solidFill>
            <a:schemeClr val="tx2"/>
          </a:solidFill>
          <a:latin typeface="Arial" charset="0"/>
          <a:ea typeface="+mj-ea"/>
          <a:cs typeface="+mj-cs"/>
        </a:defRPr>
      </a:lvl1pPr>
      <a:lvl2pPr algn="l" defTabSz="1042988" rtl="0" eaLnBrk="0" fontAlgn="base" hangingPunct="0">
        <a:spcBef>
          <a:spcPct val="0"/>
        </a:spcBef>
        <a:spcAft>
          <a:spcPct val="0"/>
        </a:spcAft>
        <a:defRPr sz="4400" b="1">
          <a:solidFill>
            <a:schemeClr val="tx2"/>
          </a:solidFill>
          <a:latin typeface="Arial" pitchFamily="34" charset="0"/>
        </a:defRPr>
      </a:lvl2pPr>
      <a:lvl3pPr algn="l" defTabSz="1042988" rtl="0" eaLnBrk="0" fontAlgn="base" hangingPunct="0">
        <a:spcBef>
          <a:spcPct val="0"/>
        </a:spcBef>
        <a:spcAft>
          <a:spcPct val="0"/>
        </a:spcAft>
        <a:defRPr sz="4400" b="1">
          <a:solidFill>
            <a:schemeClr val="tx2"/>
          </a:solidFill>
          <a:latin typeface="Arial" pitchFamily="34" charset="0"/>
        </a:defRPr>
      </a:lvl3pPr>
      <a:lvl4pPr algn="l" defTabSz="1042988" rtl="0" eaLnBrk="0" fontAlgn="base" hangingPunct="0">
        <a:spcBef>
          <a:spcPct val="0"/>
        </a:spcBef>
        <a:spcAft>
          <a:spcPct val="0"/>
        </a:spcAft>
        <a:defRPr sz="4400" b="1">
          <a:solidFill>
            <a:schemeClr val="tx2"/>
          </a:solidFill>
          <a:latin typeface="Arial" pitchFamily="34" charset="0"/>
        </a:defRPr>
      </a:lvl4pPr>
      <a:lvl5pPr algn="l" defTabSz="1042988" rtl="0" eaLnBrk="0" fontAlgn="base" hangingPunct="0">
        <a:spcBef>
          <a:spcPct val="0"/>
        </a:spcBef>
        <a:spcAft>
          <a:spcPct val="0"/>
        </a:spcAft>
        <a:defRPr sz="4400" b="1">
          <a:solidFill>
            <a:schemeClr val="tx2"/>
          </a:solidFill>
          <a:latin typeface="Arial" pitchFamily="34" charset="0"/>
        </a:defRPr>
      </a:lvl5pPr>
      <a:lvl6pPr marL="457200" algn="l" defTabSz="1042988" rtl="0" eaLnBrk="1" fontAlgn="base" hangingPunct="1">
        <a:spcBef>
          <a:spcPct val="0"/>
        </a:spcBef>
        <a:spcAft>
          <a:spcPct val="0"/>
        </a:spcAft>
        <a:defRPr b="1">
          <a:solidFill>
            <a:schemeClr val="tx2"/>
          </a:solidFill>
          <a:latin typeface="Arial" pitchFamily="34" charset="0"/>
        </a:defRPr>
      </a:lvl6pPr>
      <a:lvl7pPr marL="914400" algn="l" defTabSz="1042988" rtl="0" eaLnBrk="1" fontAlgn="base" hangingPunct="1">
        <a:spcBef>
          <a:spcPct val="0"/>
        </a:spcBef>
        <a:spcAft>
          <a:spcPct val="0"/>
        </a:spcAft>
        <a:defRPr b="1">
          <a:solidFill>
            <a:schemeClr val="tx2"/>
          </a:solidFill>
          <a:latin typeface="Arial" pitchFamily="34" charset="0"/>
        </a:defRPr>
      </a:lvl7pPr>
      <a:lvl8pPr marL="1371600" algn="l" defTabSz="1042988" rtl="0" eaLnBrk="1" fontAlgn="base" hangingPunct="1">
        <a:spcBef>
          <a:spcPct val="0"/>
        </a:spcBef>
        <a:spcAft>
          <a:spcPct val="0"/>
        </a:spcAft>
        <a:defRPr b="1">
          <a:solidFill>
            <a:schemeClr val="tx2"/>
          </a:solidFill>
          <a:latin typeface="Arial" pitchFamily="34" charset="0"/>
        </a:defRPr>
      </a:lvl8pPr>
      <a:lvl9pPr marL="1828800" algn="l" defTabSz="1042988" rtl="0" eaLnBrk="1" fontAlgn="base" hangingPunct="1">
        <a:spcBef>
          <a:spcPct val="0"/>
        </a:spcBef>
        <a:spcAft>
          <a:spcPct val="0"/>
        </a:spcAft>
        <a:defRPr b="1">
          <a:solidFill>
            <a:schemeClr val="tx2"/>
          </a:solidFill>
          <a:latin typeface="Arial" pitchFamily="34" charset="0"/>
        </a:defRPr>
      </a:lvl9pPr>
    </p:titleStyle>
    <p:bodyStyle>
      <a:lvl1pPr marL="342900" indent="-342900" algn="l" defTabSz="1042988" rtl="0" eaLnBrk="0" fontAlgn="base" hangingPunct="0">
        <a:lnSpc>
          <a:spcPts val="3400"/>
        </a:lnSpc>
        <a:spcBef>
          <a:spcPct val="0"/>
        </a:spcBef>
        <a:spcAft>
          <a:spcPct val="20000"/>
        </a:spcAft>
        <a:buFont typeface="Arial" charset="0"/>
        <a:buChar char="•"/>
        <a:defRPr sz="3000" b="1">
          <a:solidFill>
            <a:schemeClr val="hlink"/>
          </a:solidFill>
          <a:latin typeface="Arial" charset="0"/>
          <a:ea typeface="+mn-ea"/>
          <a:cs typeface="+mn-cs"/>
        </a:defRPr>
      </a:lvl1pPr>
      <a:lvl2pPr marL="301625" indent="-301625" algn="l" defTabSz="1042988" rtl="0" eaLnBrk="0" fontAlgn="base" hangingPunct="0">
        <a:lnSpc>
          <a:spcPts val="3400"/>
        </a:lnSpc>
        <a:spcBef>
          <a:spcPct val="0"/>
        </a:spcBef>
        <a:spcAft>
          <a:spcPct val="70000"/>
        </a:spcAft>
        <a:buClr>
          <a:schemeClr val="tx2"/>
        </a:buClr>
        <a:buFont typeface="Arial" charset="0"/>
        <a:buChar char="•"/>
        <a:defRPr sz="3000">
          <a:solidFill>
            <a:schemeClr val="hlink"/>
          </a:solidFill>
          <a:latin typeface="Arial" charset="0"/>
          <a:cs typeface="+mn-cs"/>
        </a:defRPr>
      </a:lvl2pPr>
      <a:lvl3pPr marL="1143000" indent="-228600" algn="l" defTabSz="1042988" rtl="0" eaLnBrk="0" fontAlgn="base" hangingPunct="0">
        <a:lnSpc>
          <a:spcPts val="2700"/>
        </a:lnSpc>
        <a:spcBef>
          <a:spcPct val="0"/>
        </a:spcBef>
        <a:spcAft>
          <a:spcPct val="40000"/>
        </a:spcAft>
        <a:buFont typeface="Arial" charset="0"/>
        <a:buChar char="•"/>
        <a:defRPr sz="2400" b="1">
          <a:solidFill>
            <a:schemeClr val="hlink"/>
          </a:solidFill>
          <a:latin typeface="Arial" charset="0"/>
          <a:cs typeface="+mn-cs"/>
        </a:defRPr>
      </a:lvl3pPr>
      <a:lvl4pPr marL="260350" indent="-260350" algn="l" defTabSz="1042988" rtl="0" eaLnBrk="0" fontAlgn="base" hangingPunct="0">
        <a:lnSpc>
          <a:spcPts val="2700"/>
        </a:lnSpc>
        <a:spcBef>
          <a:spcPct val="0"/>
        </a:spcBef>
        <a:spcAft>
          <a:spcPct val="40000"/>
        </a:spcAft>
        <a:buClr>
          <a:schemeClr val="tx2"/>
        </a:buClr>
        <a:buSzPct val="120000"/>
        <a:buFont typeface="Arial" charset="0"/>
        <a:buChar char="•"/>
        <a:defRPr sz="2400">
          <a:solidFill>
            <a:schemeClr val="hlink"/>
          </a:solidFill>
          <a:latin typeface="Arial" charset="0"/>
          <a:cs typeface="+mn-cs"/>
        </a:defRPr>
      </a:lvl4pPr>
      <a:lvl5pPr marL="700088" indent="-260350" algn="l" defTabSz="1042988" rtl="0" eaLnBrk="0" fontAlgn="base" hangingPunct="0">
        <a:lnSpc>
          <a:spcPts val="2700"/>
        </a:lnSpc>
        <a:spcBef>
          <a:spcPct val="0"/>
        </a:spcBef>
        <a:spcAft>
          <a:spcPct val="40000"/>
        </a:spcAft>
        <a:buFont typeface="Symbol" pitchFamily="18" charset="2"/>
        <a:buChar char="-"/>
        <a:defRPr sz="2400">
          <a:solidFill>
            <a:schemeClr val="hlink"/>
          </a:solidFill>
          <a:latin typeface="Arial" charset="0"/>
          <a:cs typeface="+mn-cs"/>
        </a:defRPr>
      </a:lvl5pPr>
      <a:lvl6pPr marL="11572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6pPr>
      <a:lvl7pPr marL="16144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7pPr>
      <a:lvl8pPr marL="20716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8pPr>
      <a:lvl9pPr marL="2528888" indent="-260350" algn="l" defTabSz="1042988"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a:off x="10514013" y="2014538"/>
            <a:ext cx="179387" cy="395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232" tIns="45617" rIns="91232" bIns="45617" anchor="ctr"/>
          <a:lstStyle/>
          <a:p>
            <a:endParaRPr lang="de-DE">
              <a:solidFill>
                <a:srgbClr val="000000"/>
              </a:solidFill>
            </a:endParaRPr>
          </a:p>
        </p:txBody>
      </p:sp>
      <p:sp>
        <p:nvSpPr>
          <p:cNvPr id="5123" name="Rectangle 4"/>
          <p:cNvSpPr>
            <a:spLocks noGrp="1" noChangeArrowheads="1"/>
          </p:cNvSpPr>
          <p:nvPr>
            <p:ph type="title"/>
          </p:nvPr>
        </p:nvSpPr>
        <p:spPr bwMode="auto">
          <a:xfrm>
            <a:off x="358775" y="2014538"/>
            <a:ext cx="213201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Titelmasterformat durch Klicken bearbeiten</a:t>
            </a:r>
            <a:endParaRPr lang="en-AU" smtClean="0"/>
          </a:p>
        </p:txBody>
      </p:sp>
      <p:sp>
        <p:nvSpPr>
          <p:cNvPr id="5124" name="Rectangle 5"/>
          <p:cNvSpPr>
            <a:spLocks noGrp="1" noChangeArrowheads="1"/>
          </p:cNvSpPr>
          <p:nvPr>
            <p:ph type="body" idx="1"/>
          </p:nvPr>
        </p:nvSpPr>
        <p:spPr bwMode="auto">
          <a:xfrm>
            <a:off x="2679700" y="2014538"/>
            <a:ext cx="6843713"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AU" smtClean="0"/>
          </a:p>
        </p:txBody>
      </p:sp>
      <p:sp>
        <p:nvSpPr>
          <p:cNvPr id="93190" name="Rectangle 6"/>
          <p:cNvSpPr>
            <a:spLocks noGrp="1" noChangeArrowheads="1"/>
          </p:cNvSpPr>
          <p:nvPr>
            <p:ph type="ftr" sz="quarter" idx="3"/>
          </p:nvPr>
        </p:nvSpPr>
        <p:spPr bwMode="auto">
          <a:xfrm>
            <a:off x="233363" y="6948488"/>
            <a:ext cx="3386137" cy="2921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nSpc>
                <a:spcPts val="1200"/>
              </a:lnSpc>
              <a:defRPr sz="1300" b="1">
                <a:solidFill>
                  <a:srgbClr val="00BCE4"/>
                </a:solidFill>
                <a:latin typeface="Arial" pitchFamily="34" charset="0"/>
                <a:cs typeface="Arial" pitchFamily="34" charset="0"/>
              </a:defRPr>
            </a:lvl1pPr>
          </a:lstStyle>
          <a:p>
            <a:pPr>
              <a:defRPr/>
            </a:pPr>
            <a:r>
              <a:rPr lang="en-AU"/>
              <a:t>TransFair 2011</a:t>
            </a:r>
          </a:p>
        </p:txBody>
      </p:sp>
    </p:spTree>
  </p:cSld>
  <p:clrMap bg1="lt1" tx1="dk1" bg2="lt2" tx2="dk2" accent1="accent1" accent2="accent2" accent3="accent3" accent4="accent4" accent5="accent5" accent6="accent6" hlink="hlink" folHlink="folHlink"/>
  <p:sldLayoutIdLst>
    <p:sldLayoutId id="2147485020" r:id="rId1"/>
    <p:sldLayoutId id="2147485021" r:id="rId2"/>
    <p:sldLayoutId id="2147485022" r:id="rId3"/>
    <p:sldLayoutId id="2147485023" r:id="rId4"/>
    <p:sldLayoutId id="2147485024" r:id="rId5"/>
    <p:sldLayoutId id="2147485025" r:id="rId6"/>
    <p:sldLayoutId id="2147485026" r:id="rId7"/>
    <p:sldLayoutId id="2147485027" r:id="rId8"/>
    <p:sldLayoutId id="2147485028" r:id="rId9"/>
    <p:sldLayoutId id="2147485029" r:id="rId10"/>
    <p:sldLayoutId id="2147485030" r:id="rId11"/>
    <p:sldLayoutId id="2147485031" r:id="rId12"/>
    <p:sldLayoutId id="2147485032" r:id="rId13"/>
    <p:sldLayoutId id="2147485033" r:id="rId14"/>
  </p:sldLayoutIdLst>
  <p:hf hdr="0" ftr="0" dt="0"/>
  <p:txStyles>
    <p:titleStyle>
      <a:lvl1pPr algn="l" defTabSz="1033463" rtl="0" eaLnBrk="0" fontAlgn="base" hangingPunct="0">
        <a:spcBef>
          <a:spcPct val="0"/>
        </a:spcBef>
        <a:spcAft>
          <a:spcPct val="0"/>
        </a:spcAft>
        <a:defRPr sz="4400" b="1">
          <a:solidFill>
            <a:schemeClr val="tx2"/>
          </a:solidFill>
          <a:latin typeface="+mj-lt"/>
          <a:ea typeface="+mj-ea"/>
          <a:cs typeface="+mj-cs"/>
        </a:defRPr>
      </a:lvl1pPr>
      <a:lvl2pPr algn="l" defTabSz="1033463" rtl="0" eaLnBrk="0" fontAlgn="base" hangingPunct="0">
        <a:spcBef>
          <a:spcPct val="0"/>
        </a:spcBef>
        <a:spcAft>
          <a:spcPct val="0"/>
        </a:spcAft>
        <a:defRPr sz="4400" b="1">
          <a:solidFill>
            <a:schemeClr val="tx2"/>
          </a:solidFill>
          <a:latin typeface="Arial" pitchFamily="34" charset="0"/>
          <a:cs typeface="Arial" pitchFamily="34" charset="0"/>
        </a:defRPr>
      </a:lvl2pPr>
      <a:lvl3pPr algn="l" defTabSz="1033463" rtl="0" eaLnBrk="0" fontAlgn="base" hangingPunct="0">
        <a:spcBef>
          <a:spcPct val="0"/>
        </a:spcBef>
        <a:spcAft>
          <a:spcPct val="0"/>
        </a:spcAft>
        <a:defRPr sz="4400" b="1">
          <a:solidFill>
            <a:schemeClr val="tx2"/>
          </a:solidFill>
          <a:latin typeface="Arial" pitchFamily="34" charset="0"/>
          <a:cs typeface="Arial" pitchFamily="34" charset="0"/>
        </a:defRPr>
      </a:lvl3pPr>
      <a:lvl4pPr algn="l" defTabSz="1033463" rtl="0" eaLnBrk="0" fontAlgn="base" hangingPunct="0">
        <a:spcBef>
          <a:spcPct val="0"/>
        </a:spcBef>
        <a:spcAft>
          <a:spcPct val="0"/>
        </a:spcAft>
        <a:defRPr sz="4400" b="1">
          <a:solidFill>
            <a:schemeClr val="tx2"/>
          </a:solidFill>
          <a:latin typeface="Arial" pitchFamily="34" charset="0"/>
          <a:cs typeface="Arial" pitchFamily="34" charset="0"/>
        </a:defRPr>
      </a:lvl4pPr>
      <a:lvl5pPr algn="l" defTabSz="1033463" rtl="0" eaLnBrk="0" fontAlgn="base" hangingPunct="0">
        <a:spcBef>
          <a:spcPct val="0"/>
        </a:spcBef>
        <a:spcAft>
          <a:spcPct val="0"/>
        </a:spcAft>
        <a:defRPr sz="4400" b="1">
          <a:solidFill>
            <a:schemeClr val="tx2"/>
          </a:solidFill>
          <a:latin typeface="Arial" pitchFamily="34" charset="0"/>
          <a:cs typeface="Arial" pitchFamily="34" charset="0"/>
        </a:defRPr>
      </a:lvl5pPr>
      <a:lvl6pPr marL="456150" algn="l" defTabSz="1040599" rtl="0" eaLnBrk="1" fontAlgn="base" hangingPunct="1">
        <a:spcBef>
          <a:spcPct val="0"/>
        </a:spcBef>
        <a:spcAft>
          <a:spcPct val="0"/>
        </a:spcAft>
        <a:defRPr b="1">
          <a:solidFill>
            <a:schemeClr val="tx2"/>
          </a:solidFill>
          <a:latin typeface="Arial" pitchFamily="34" charset="0"/>
          <a:cs typeface="Arial" pitchFamily="34" charset="0"/>
        </a:defRPr>
      </a:lvl6pPr>
      <a:lvl7pPr marL="912296" algn="l" defTabSz="1040599" rtl="0" eaLnBrk="1" fontAlgn="base" hangingPunct="1">
        <a:spcBef>
          <a:spcPct val="0"/>
        </a:spcBef>
        <a:spcAft>
          <a:spcPct val="0"/>
        </a:spcAft>
        <a:defRPr b="1">
          <a:solidFill>
            <a:schemeClr val="tx2"/>
          </a:solidFill>
          <a:latin typeface="Arial" pitchFamily="34" charset="0"/>
          <a:cs typeface="Arial" pitchFamily="34" charset="0"/>
        </a:defRPr>
      </a:lvl7pPr>
      <a:lvl8pPr marL="1368456" algn="l" defTabSz="1040599" rtl="0" eaLnBrk="1" fontAlgn="base" hangingPunct="1">
        <a:spcBef>
          <a:spcPct val="0"/>
        </a:spcBef>
        <a:spcAft>
          <a:spcPct val="0"/>
        </a:spcAft>
        <a:defRPr b="1">
          <a:solidFill>
            <a:schemeClr val="tx2"/>
          </a:solidFill>
          <a:latin typeface="Arial" pitchFamily="34" charset="0"/>
          <a:cs typeface="Arial" pitchFamily="34" charset="0"/>
        </a:defRPr>
      </a:lvl8pPr>
      <a:lvl9pPr marL="1824608" algn="l" defTabSz="1040599" rtl="0" eaLnBrk="1" fontAlgn="base" hangingPunct="1">
        <a:spcBef>
          <a:spcPct val="0"/>
        </a:spcBef>
        <a:spcAft>
          <a:spcPct val="0"/>
        </a:spcAft>
        <a:defRPr b="1">
          <a:solidFill>
            <a:schemeClr val="tx2"/>
          </a:solidFill>
          <a:latin typeface="Arial" pitchFamily="34" charset="0"/>
          <a:cs typeface="Arial" pitchFamily="34" charset="0"/>
        </a:defRPr>
      </a:lvl9pPr>
    </p:titleStyle>
    <p:bodyStyle>
      <a:lvl1pPr marL="333375" indent="-333375" algn="l" defTabSz="1033463" rtl="0" eaLnBrk="0" fontAlgn="base" hangingPunct="0">
        <a:lnSpc>
          <a:spcPts val="2700"/>
        </a:lnSpc>
        <a:spcBef>
          <a:spcPct val="0"/>
        </a:spcBef>
        <a:spcAft>
          <a:spcPct val="20000"/>
        </a:spcAft>
        <a:buFont typeface="Arial" charset="0"/>
        <a:buChar char="•"/>
        <a:defRPr sz="2400">
          <a:solidFill>
            <a:schemeClr val="hlink"/>
          </a:solidFill>
          <a:latin typeface="+mn-lt"/>
          <a:ea typeface="+mn-ea"/>
          <a:cs typeface="+mn-cs"/>
        </a:defRPr>
      </a:lvl1pPr>
      <a:lvl2pPr marL="292100" indent="-292100" algn="l" defTabSz="1033463" rtl="0" eaLnBrk="0" fontAlgn="base" hangingPunct="0">
        <a:lnSpc>
          <a:spcPts val="3400"/>
        </a:lnSpc>
        <a:spcBef>
          <a:spcPct val="0"/>
        </a:spcBef>
        <a:spcAft>
          <a:spcPct val="70000"/>
        </a:spcAft>
        <a:buClr>
          <a:schemeClr val="tx2"/>
        </a:buClr>
        <a:buFont typeface="Arial" charset="0"/>
        <a:buChar char="•"/>
        <a:defRPr sz="3000">
          <a:solidFill>
            <a:schemeClr val="hlink"/>
          </a:solidFill>
          <a:latin typeface="+mn-lt"/>
          <a:cs typeface="+mn-cs"/>
        </a:defRPr>
      </a:lvl2pPr>
      <a:lvl3pPr marL="1133475" indent="-219075" algn="l" defTabSz="1033463" rtl="0" eaLnBrk="0" fontAlgn="base" hangingPunct="0">
        <a:lnSpc>
          <a:spcPts val="2700"/>
        </a:lnSpc>
        <a:spcBef>
          <a:spcPct val="0"/>
        </a:spcBef>
        <a:spcAft>
          <a:spcPct val="40000"/>
        </a:spcAft>
        <a:buFont typeface="Arial" charset="0"/>
        <a:buChar char="•"/>
        <a:defRPr sz="2400" b="1">
          <a:solidFill>
            <a:schemeClr val="hlink"/>
          </a:solidFill>
          <a:latin typeface="+mn-lt"/>
          <a:cs typeface="+mn-cs"/>
        </a:defRPr>
      </a:lvl3pPr>
      <a:lvl4pPr marL="250825" indent="-250825" algn="l" defTabSz="1033463" rtl="0" eaLnBrk="0" fontAlgn="base" hangingPunct="0">
        <a:lnSpc>
          <a:spcPts val="2700"/>
        </a:lnSpc>
        <a:spcBef>
          <a:spcPct val="0"/>
        </a:spcBef>
        <a:spcAft>
          <a:spcPct val="40000"/>
        </a:spcAft>
        <a:buClr>
          <a:schemeClr val="tx2"/>
        </a:buClr>
        <a:buSzPct val="120000"/>
        <a:buFont typeface="Arial" charset="0"/>
        <a:buChar char="•"/>
        <a:defRPr sz="2400">
          <a:solidFill>
            <a:schemeClr val="hlink"/>
          </a:solidFill>
          <a:latin typeface="+mn-lt"/>
          <a:cs typeface="+mn-cs"/>
        </a:defRPr>
      </a:lvl4pPr>
      <a:lvl5pPr marL="690563" indent="-250825" algn="l" defTabSz="1033463" rtl="0" eaLnBrk="0" fontAlgn="base" hangingPunct="0">
        <a:lnSpc>
          <a:spcPts val="2700"/>
        </a:lnSpc>
        <a:spcBef>
          <a:spcPct val="0"/>
        </a:spcBef>
        <a:spcAft>
          <a:spcPct val="40000"/>
        </a:spcAft>
        <a:buFont typeface="Symbol" pitchFamily="18" charset="2"/>
        <a:buChar char="-"/>
        <a:defRPr sz="2400">
          <a:solidFill>
            <a:schemeClr val="hlink"/>
          </a:solidFill>
          <a:latin typeface="+mn-lt"/>
          <a:cs typeface="+mn-cs"/>
        </a:defRPr>
      </a:lvl5pPr>
      <a:lvl6pPr marL="1154636" indent="-259753" algn="l" defTabSz="1040599"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6pPr>
      <a:lvl7pPr marL="1610792" indent="-259753" algn="l" defTabSz="1040599"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7pPr>
      <a:lvl8pPr marL="2066943" indent="-259753" algn="l" defTabSz="1040599"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8pPr>
      <a:lvl9pPr marL="2523089" indent="-259753" algn="l" defTabSz="1040599" rtl="0" eaLnBrk="1" fontAlgn="base" hangingPunct="1">
        <a:lnSpc>
          <a:spcPts val="2700"/>
        </a:lnSpc>
        <a:spcBef>
          <a:spcPct val="0"/>
        </a:spcBef>
        <a:spcAft>
          <a:spcPct val="40000"/>
        </a:spcAft>
        <a:buFont typeface="Symbol" pitchFamily="18" charset="2"/>
        <a:buChar char="-"/>
        <a:defRPr sz="2400">
          <a:solidFill>
            <a:schemeClr val="hlink"/>
          </a:solidFill>
          <a:latin typeface="+mn-lt"/>
          <a:cs typeface="+mn-cs"/>
        </a:defRPr>
      </a:lvl9pPr>
    </p:bodyStyle>
    <p:otherStyle>
      <a:defPPr>
        <a:defRPr lang="de-DE"/>
      </a:defPPr>
      <a:lvl1pPr marL="0" algn="l" defTabSz="912296" rtl="0" eaLnBrk="1" latinLnBrk="0" hangingPunct="1">
        <a:defRPr sz="1800" kern="1200">
          <a:solidFill>
            <a:schemeClr val="tx1"/>
          </a:solidFill>
          <a:latin typeface="+mn-lt"/>
          <a:ea typeface="+mn-ea"/>
          <a:cs typeface="+mn-cs"/>
        </a:defRPr>
      </a:lvl1pPr>
      <a:lvl2pPr marL="456150" algn="l" defTabSz="912296" rtl="0" eaLnBrk="1" latinLnBrk="0" hangingPunct="1">
        <a:defRPr sz="1800" kern="1200">
          <a:solidFill>
            <a:schemeClr val="tx1"/>
          </a:solidFill>
          <a:latin typeface="+mn-lt"/>
          <a:ea typeface="+mn-ea"/>
          <a:cs typeface="+mn-cs"/>
        </a:defRPr>
      </a:lvl2pPr>
      <a:lvl3pPr marL="912296" algn="l" defTabSz="912296" rtl="0" eaLnBrk="1" latinLnBrk="0" hangingPunct="1">
        <a:defRPr sz="1800" kern="1200">
          <a:solidFill>
            <a:schemeClr val="tx1"/>
          </a:solidFill>
          <a:latin typeface="+mn-lt"/>
          <a:ea typeface="+mn-ea"/>
          <a:cs typeface="+mn-cs"/>
        </a:defRPr>
      </a:lvl3pPr>
      <a:lvl4pPr marL="1368456" algn="l" defTabSz="912296" rtl="0" eaLnBrk="1" latinLnBrk="0" hangingPunct="1">
        <a:defRPr sz="1800" kern="1200">
          <a:solidFill>
            <a:schemeClr val="tx1"/>
          </a:solidFill>
          <a:latin typeface="+mn-lt"/>
          <a:ea typeface="+mn-ea"/>
          <a:cs typeface="+mn-cs"/>
        </a:defRPr>
      </a:lvl4pPr>
      <a:lvl5pPr marL="1824608" algn="l" defTabSz="912296" rtl="0" eaLnBrk="1" latinLnBrk="0" hangingPunct="1">
        <a:defRPr sz="1800" kern="1200">
          <a:solidFill>
            <a:schemeClr val="tx1"/>
          </a:solidFill>
          <a:latin typeface="+mn-lt"/>
          <a:ea typeface="+mn-ea"/>
          <a:cs typeface="+mn-cs"/>
        </a:defRPr>
      </a:lvl5pPr>
      <a:lvl6pPr marL="2280762" algn="l" defTabSz="912296" rtl="0" eaLnBrk="1" latinLnBrk="0" hangingPunct="1">
        <a:defRPr sz="1800" kern="1200">
          <a:solidFill>
            <a:schemeClr val="tx1"/>
          </a:solidFill>
          <a:latin typeface="+mn-lt"/>
          <a:ea typeface="+mn-ea"/>
          <a:cs typeface="+mn-cs"/>
        </a:defRPr>
      </a:lvl6pPr>
      <a:lvl7pPr marL="2736915" algn="l" defTabSz="912296" rtl="0" eaLnBrk="1" latinLnBrk="0" hangingPunct="1">
        <a:defRPr sz="1800" kern="1200">
          <a:solidFill>
            <a:schemeClr val="tx1"/>
          </a:solidFill>
          <a:latin typeface="+mn-lt"/>
          <a:ea typeface="+mn-ea"/>
          <a:cs typeface="+mn-cs"/>
        </a:defRPr>
      </a:lvl7pPr>
      <a:lvl8pPr marL="3193067" algn="l" defTabSz="912296" rtl="0" eaLnBrk="1" latinLnBrk="0" hangingPunct="1">
        <a:defRPr sz="1800" kern="1200">
          <a:solidFill>
            <a:schemeClr val="tx1"/>
          </a:solidFill>
          <a:latin typeface="+mn-lt"/>
          <a:ea typeface="+mn-ea"/>
          <a:cs typeface="+mn-cs"/>
        </a:defRPr>
      </a:lvl8pPr>
      <a:lvl9pPr marL="3649218" algn="l" defTabSz="91229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7.xml"/><Relationship Id="rId5" Type="http://schemas.openxmlformats.org/officeDocument/2006/relationships/image" Target="../media/image6.wmf"/><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6.wmf"/><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1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3.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2.jpeg"/><Relationship Id="rId9"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microsoft.com/office/2007/relationships/hdphoto" Target="../media/hdphoto1.wdp"/><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7"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3.jpe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17.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17.xml"/><Relationship Id="rId5" Type="http://schemas.openxmlformats.org/officeDocument/2006/relationships/image" Target="../media/image23.jpeg"/><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17.xml"/><Relationship Id="rId6" Type="http://schemas.openxmlformats.org/officeDocument/2006/relationships/image" Target="../media/image24.jpeg"/><Relationship Id="rId5" Type="http://schemas.openxmlformats.org/officeDocument/2006/relationships/image" Target="../media/image23.jpeg"/><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jpeg"/><Relationship Id="rId9"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116582" y="-35793"/>
            <a:ext cx="10791874" cy="7632848"/>
            <a:chOff x="-116582" y="-35793"/>
            <a:chExt cx="10791874" cy="7632848"/>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3" name="Gruppieren 2"/>
            <p:cNvGrpSpPr/>
            <p:nvPr/>
          </p:nvGrpSpPr>
          <p:grpSpPr>
            <a:xfrm>
              <a:off x="-116582" y="-35793"/>
              <a:ext cx="10791874" cy="7632848"/>
              <a:chOff x="-116582" y="-35793"/>
              <a:chExt cx="10791874" cy="7632848"/>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sp>
        <p:nvSpPr>
          <p:cNvPr id="44036" name="Rectangle 3"/>
          <p:cNvSpPr>
            <a:spLocks noGrp="1" noChangeArrowheads="1"/>
          </p:cNvSpPr>
          <p:nvPr>
            <p:ph type="subTitle" idx="1"/>
          </p:nvPr>
        </p:nvSpPr>
        <p:spPr>
          <a:xfrm>
            <a:off x="2682875" y="5221288"/>
            <a:ext cx="10656888" cy="720725"/>
          </a:xfrm>
        </p:spPr>
        <p:txBody>
          <a:bodyPr/>
          <a:lstStyle/>
          <a:p>
            <a:pPr algn="l" defTabSz="1036943" eaLnBrk="1" hangingPunct="1">
              <a:defRPr/>
            </a:pPr>
            <a:r>
              <a:rPr lang="en-AU" dirty="0" smtClean="0">
                <a:solidFill>
                  <a:schemeClr val="bg1">
                    <a:lumMod val="50000"/>
                  </a:schemeClr>
                </a:solidFill>
              </a:rPr>
              <a:t>08/2013</a:t>
            </a:r>
            <a:r>
              <a:rPr lang="de-DE" dirty="0" smtClean="0">
                <a:solidFill>
                  <a:schemeClr val="bg1">
                    <a:lumMod val="50000"/>
                  </a:schemeClr>
                </a:solidFill>
              </a:rPr>
              <a:t> </a:t>
            </a:r>
          </a:p>
          <a:p>
            <a:pPr algn="l" defTabSz="1036943" eaLnBrk="1" hangingPunct="1">
              <a:defRPr/>
            </a:pPr>
            <a:r>
              <a:rPr lang="de-DE" dirty="0" smtClean="0">
                <a:solidFill>
                  <a:schemeClr val="bg1">
                    <a:lumMod val="50000"/>
                  </a:schemeClr>
                </a:solidFill>
              </a:rPr>
              <a:t>© TransFair e.V. </a:t>
            </a:r>
            <a:endParaRPr lang="en-AU" dirty="0" smtClean="0">
              <a:solidFill>
                <a:schemeClr val="bg1">
                  <a:lumMod val="50000"/>
                </a:schemeClr>
              </a:solidFill>
            </a:endParaRPr>
          </a:p>
          <a:p>
            <a:pPr algn="l" defTabSz="1036943" eaLnBrk="1" hangingPunct="1">
              <a:defRPr/>
            </a:pPr>
            <a:endParaRPr lang="en-AU" dirty="0" smtClean="0">
              <a:solidFill>
                <a:schemeClr val="bg1">
                  <a:lumMod val="50000"/>
                </a:schemeClr>
              </a:solidFill>
            </a:endParaRPr>
          </a:p>
        </p:txBody>
      </p:sp>
      <p:sp>
        <p:nvSpPr>
          <p:cNvPr id="11267" name="Textfeld 9"/>
          <p:cNvSpPr txBox="1">
            <a:spLocks noChangeArrowheads="1"/>
          </p:cNvSpPr>
          <p:nvPr/>
        </p:nvSpPr>
        <p:spPr bwMode="auto">
          <a:xfrm>
            <a:off x="2597150" y="2052638"/>
            <a:ext cx="7704138" cy="246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8" tIns="45665" rIns="91328" bIns="45665">
            <a:spAutoFit/>
          </a:bodyPr>
          <a:lstStyle>
            <a:lvl1pPr eaLnBrk="0" hangingPunct="0">
              <a:defRPr sz="2100">
                <a:solidFill>
                  <a:schemeClr val="tx1"/>
                </a:solidFill>
                <a:latin typeface="Arial" charset="0"/>
                <a:cs typeface="Arial" charset="0"/>
              </a:defRPr>
            </a:lvl1pPr>
            <a:lvl2pPr marL="742950" indent="-285750" eaLnBrk="0" hangingPunct="0">
              <a:defRPr sz="2100">
                <a:solidFill>
                  <a:schemeClr val="tx1"/>
                </a:solidFill>
                <a:latin typeface="Arial" charset="0"/>
                <a:cs typeface="Arial" charset="0"/>
              </a:defRPr>
            </a:lvl2pPr>
            <a:lvl3pPr marL="1143000" indent="-228600" eaLnBrk="0" hangingPunct="0">
              <a:defRPr sz="2100">
                <a:solidFill>
                  <a:schemeClr val="tx1"/>
                </a:solidFill>
                <a:latin typeface="Arial" charset="0"/>
                <a:cs typeface="Arial" charset="0"/>
              </a:defRPr>
            </a:lvl3pPr>
            <a:lvl4pPr marL="1600200" indent="-228600" eaLnBrk="0" hangingPunct="0">
              <a:defRPr sz="2100">
                <a:solidFill>
                  <a:schemeClr val="tx1"/>
                </a:solidFill>
                <a:latin typeface="Arial" charset="0"/>
                <a:cs typeface="Arial" charset="0"/>
              </a:defRPr>
            </a:lvl4pPr>
            <a:lvl5pPr marL="2057400" indent="-228600" eaLnBrk="0" hangingPunct="0">
              <a:defRPr sz="2100">
                <a:solidFill>
                  <a:schemeClr val="tx1"/>
                </a:solidFill>
                <a:latin typeface="Arial" charset="0"/>
                <a:cs typeface="Arial" charset="0"/>
              </a:defRPr>
            </a:lvl5pPr>
            <a:lvl6pPr marL="2514600" indent="-228600" eaLnBrk="0" fontAlgn="base" hangingPunct="0">
              <a:spcBef>
                <a:spcPct val="0"/>
              </a:spcBef>
              <a:spcAft>
                <a:spcPct val="0"/>
              </a:spcAft>
              <a:defRPr sz="2100">
                <a:solidFill>
                  <a:schemeClr val="tx1"/>
                </a:solidFill>
                <a:latin typeface="Arial" charset="0"/>
                <a:cs typeface="Arial" charset="0"/>
              </a:defRPr>
            </a:lvl6pPr>
            <a:lvl7pPr marL="2971800" indent="-228600" eaLnBrk="0" fontAlgn="base" hangingPunct="0">
              <a:spcBef>
                <a:spcPct val="0"/>
              </a:spcBef>
              <a:spcAft>
                <a:spcPct val="0"/>
              </a:spcAft>
              <a:defRPr sz="2100">
                <a:solidFill>
                  <a:schemeClr val="tx1"/>
                </a:solidFill>
                <a:latin typeface="Arial" charset="0"/>
                <a:cs typeface="Arial" charset="0"/>
              </a:defRPr>
            </a:lvl7pPr>
            <a:lvl8pPr marL="3429000" indent="-228600" eaLnBrk="0" fontAlgn="base" hangingPunct="0">
              <a:spcBef>
                <a:spcPct val="0"/>
              </a:spcBef>
              <a:spcAft>
                <a:spcPct val="0"/>
              </a:spcAft>
              <a:defRPr sz="2100">
                <a:solidFill>
                  <a:schemeClr val="tx1"/>
                </a:solidFill>
                <a:latin typeface="Arial" charset="0"/>
                <a:cs typeface="Arial" charset="0"/>
              </a:defRPr>
            </a:lvl8pPr>
            <a:lvl9pPr marL="3886200" indent="-228600" eaLnBrk="0" fontAlgn="base" hangingPunct="0">
              <a:spcBef>
                <a:spcPct val="0"/>
              </a:spcBef>
              <a:spcAft>
                <a:spcPct val="0"/>
              </a:spcAft>
              <a:defRPr sz="2100">
                <a:solidFill>
                  <a:schemeClr val="tx1"/>
                </a:solidFill>
                <a:latin typeface="Arial" charset="0"/>
                <a:cs typeface="Arial" charset="0"/>
              </a:defRPr>
            </a:lvl9pPr>
          </a:lstStyle>
          <a:p>
            <a:pPr eaLnBrk="1" hangingPunct="1">
              <a:spcAft>
                <a:spcPts val="1200"/>
              </a:spcAft>
            </a:pPr>
            <a:r>
              <a:rPr lang="de-DE" sz="4000" b="1" dirty="0" err="1" smtClean="0">
                <a:solidFill>
                  <a:srgbClr val="00BCE4"/>
                </a:solidFill>
              </a:rPr>
              <a:t>Fairtrade</a:t>
            </a:r>
            <a:r>
              <a:rPr lang="de-DE" sz="4000" b="1" dirty="0" smtClean="0">
                <a:solidFill>
                  <a:srgbClr val="00BCE4"/>
                </a:solidFill>
              </a:rPr>
              <a:t> </a:t>
            </a:r>
            <a:r>
              <a:rPr lang="de-DE" sz="4000" b="1" smtClean="0">
                <a:solidFill>
                  <a:srgbClr val="00BCE4"/>
                </a:solidFill>
              </a:rPr>
              <a:t>&amp; Baumwolle</a:t>
            </a:r>
            <a:endParaRPr lang="de-DE" sz="3200" b="1" dirty="0">
              <a:solidFill>
                <a:srgbClr val="7F7F7F"/>
              </a:solidFill>
            </a:endParaRPr>
          </a:p>
          <a:p>
            <a:pPr eaLnBrk="1" hangingPunct="1"/>
            <a:endParaRPr lang="de-DE" sz="3200" b="1" dirty="0">
              <a:solidFill>
                <a:srgbClr val="7F7F7F"/>
              </a:solidFill>
            </a:endParaRPr>
          </a:p>
          <a:p>
            <a:pPr eaLnBrk="1" hangingPunct="1"/>
            <a:r>
              <a:rPr lang="de-DE" sz="3200" b="1" dirty="0" smtClean="0">
                <a:solidFill>
                  <a:srgbClr val="7F7F7F"/>
                </a:solidFill>
              </a:rPr>
              <a:t>Eine Vertiefung </a:t>
            </a:r>
            <a:br>
              <a:rPr lang="de-DE" sz="3200" b="1" dirty="0" smtClean="0">
                <a:solidFill>
                  <a:srgbClr val="7F7F7F"/>
                </a:solidFill>
              </a:rPr>
            </a:br>
            <a:r>
              <a:rPr lang="de-DE" sz="3200" b="1" dirty="0" smtClean="0">
                <a:solidFill>
                  <a:srgbClr val="7F7F7F"/>
                </a:solidFill>
              </a:rPr>
              <a:t>für Schülerinnen und Schüler</a:t>
            </a:r>
            <a:endParaRPr lang="de-DE" sz="3200" b="1" dirty="0">
              <a:solidFill>
                <a:srgbClr val="7F7F7F"/>
              </a:solidFill>
            </a:endParaRPr>
          </a:p>
          <a:p>
            <a:pPr eaLnBrk="1" hangingPunct="1"/>
            <a:endParaRPr lang="de-DE" sz="800" b="1" dirty="0">
              <a:solidFill>
                <a:srgbClr val="7F7F7F"/>
              </a:solidFill>
            </a:endParaRPr>
          </a:p>
        </p:txBody>
      </p:sp>
      <p:sp>
        <p:nvSpPr>
          <p:cNvPr id="11268" name="Rectangle 9"/>
          <p:cNvSpPr>
            <a:spLocks noChangeArrowheads="1"/>
          </p:cNvSpPr>
          <p:nvPr/>
        </p:nvSpPr>
        <p:spPr bwMode="auto">
          <a:xfrm>
            <a:off x="-125908" y="2014538"/>
            <a:ext cx="2339975" cy="39592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28" tIns="45665" rIns="91328" bIns="45665" anchor="ctr"/>
          <a:lstStyle/>
          <a:p>
            <a:endParaRPr lang="de-DE">
              <a:solidFill>
                <a:srgbClr val="000000"/>
              </a:solidFill>
            </a:endParaRPr>
          </a:p>
        </p:txBody>
      </p:sp>
      <p:pic>
        <p:nvPicPr>
          <p:cNvPr id="11269" name="Picture 4" descr="G:\03_Dokumentation\05_Materialien_final\05_Logos_final\2011_Fairtrade-Logo_Brandlaunch\BrandmarkGermany_VERTRAULICH\Brand Mark Deutschland Vertical\JPEG\FBM_DE2_VERT_CMYK_PO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94850"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hteck 9"/>
          <p:cNvSpPr/>
          <p:nvPr/>
        </p:nvSpPr>
        <p:spPr bwMode="auto">
          <a:xfrm>
            <a:off x="10459268" y="1980431"/>
            <a:ext cx="234132" cy="396044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3" name="Rechteck 12"/>
          <p:cNvSpPr/>
          <p:nvPr/>
        </p:nvSpPr>
        <p:spPr bwMode="auto">
          <a:xfrm>
            <a:off x="10459268" y="1908423"/>
            <a:ext cx="360040" cy="4104456"/>
          </a:xfrm>
          <a:prstGeom prst="rect">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16582" y="-35793"/>
            <a:ext cx="10791874" cy="7632848"/>
            <a:chOff x="-116582" y="-35793"/>
            <a:chExt cx="10791874" cy="7632848"/>
          </a:xfrm>
        </p:grpSpPr>
        <p:pic>
          <p:nvPicPr>
            <p:cNvPr id="18" name="Grafik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2" y="-35793"/>
              <a:ext cx="10791874" cy="7632848"/>
              <a:chOff x="-116582" y="-35793"/>
              <a:chExt cx="10791874" cy="7632848"/>
            </a:xfrm>
          </p:grpSpPr>
          <p:pic>
            <p:nvPicPr>
              <p:cNvPr id="20" name="Grafik 19"/>
              <p:cNvPicPr>
                <a:picLocks noChangeAspect="1"/>
              </p:cNvPicPr>
              <p:nvPr/>
            </p:nvPicPr>
            <p:blipFill rotWithShape="1">
              <a:blip r:embed="rId2"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21" name="Grafik 20"/>
              <p:cNvPicPr>
                <a:picLocks noChangeAspect="1"/>
              </p:cNvPicPr>
              <p:nvPr/>
            </p:nvPicPr>
            <p:blipFill rotWithShape="1">
              <a:blip r:embed="rId2"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2"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sp>
        <p:nvSpPr>
          <p:cNvPr id="16" name="Rechteck 15"/>
          <p:cNvSpPr/>
          <p:nvPr/>
        </p:nvSpPr>
        <p:spPr bwMode="auto">
          <a:xfrm>
            <a:off x="10459268" y="1867411"/>
            <a:ext cx="234132" cy="4104456"/>
          </a:xfrm>
          <a:prstGeom prst="rect">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9" name="Richtungspfeil 28"/>
          <p:cNvSpPr/>
          <p:nvPr/>
        </p:nvSpPr>
        <p:spPr bwMode="auto">
          <a:xfrm>
            <a:off x="-116581" y="972319"/>
            <a:ext cx="5679305" cy="1091960"/>
          </a:xfrm>
          <a:prstGeom prst="homePlate">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30" name="Textfeld 29"/>
          <p:cNvSpPr txBox="1"/>
          <p:nvPr/>
        </p:nvSpPr>
        <p:spPr>
          <a:xfrm>
            <a:off x="90116" y="972319"/>
            <a:ext cx="5247257" cy="1077218"/>
          </a:xfrm>
          <a:prstGeom prst="rect">
            <a:avLst/>
          </a:prstGeom>
          <a:noFill/>
        </p:spPr>
        <p:txBody>
          <a:bodyPr wrap="square" rtlCol="0">
            <a:spAutoFit/>
          </a:bodyPr>
          <a:lstStyle/>
          <a:p>
            <a:r>
              <a:rPr lang="de-DE" sz="3200" b="1" dirty="0" smtClean="0">
                <a:solidFill>
                  <a:schemeClr val="bg1"/>
                </a:solidFill>
              </a:rPr>
              <a:t>Was haben diese Produkte gemeinsam?</a:t>
            </a:r>
            <a:endParaRPr lang="de-DE" sz="3200" b="1" dirty="0">
              <a:solidFill>
                <a:schemeClr val="bg1"/>
              </a:solidFill>
            </a:endParaRPr>
          </a:p>
        </p:txBody>
      </p:sp>
      <p:cxnSp>
        <p:nvCxnSpPr>
          <p:cNvPr id="35" name="Gekrümmte Verbindung 34"/>
          <p:cNvCxnSpPr/>
          <p:nvPr/>
        </p:nvCxnSpPr>
        <p:spPr bwMode="auto">
          <a:xfrm rot="16200000" flipV="1">
            <a:off x="2304257" y="-17685"/>
            <a:ext cx="972319" cy="936104"/>
          </a:xfrm>
          <a:prstGeom prst="curvedConnector3">
            <a:avLst>
              <a:gd name="adj1" fmla="val 34060"/>
            </a:avLst>
          </a:prstGeom>
          <a:ln w="12700">
            <a:prstDash val="dash"/>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48" name="Rechteck 47"/>
          <p:cNvSpPr/>
          <p:nvPr/>
        </p:nvSpPr>
        <p:spPr>
          <a:xfrm>
            <a:off x="5168606" y="3549006"/>
            <a:ext cx="356188" cy="461665"/>
          </a:xfrm>
          <a:prstGeom prst="rect">
            <a:avLst/>
          </a:prstGeom>
        </p:spPr>
        <p:txBody>
          <a:bodyPr wrap="none">
            <a:spAutoFit/>
          </a:bodyPr>
          <a:lstStyle/>
          <a:p>
            <a:r>
              <a:rPr lang="de-DE" sz="2400" dirty="0" smtClean="0">
                <a:solidFill>
                  <a:schemeClr val="bg1"/>
                </a:solidFill>
              </a:rPr>
              <a:t>€</a:t>
            </a:r>
            <a:endParaRPr lang="de-DE" dirty="0"/>
          </a:p>
        </p:txBody>
      </p:sp>
      <p:grpSp>
        <p:nvGrpSpPr>
          <p:cNvPr id="12291" name="Gruppieren 12290"/>
          <p:cNvGrpSpPr/>
          <p:nvPr/>
        </p:nvGrpSpPr>
        <p:grpSpPr>
          <a:xfrm>
            <a:off x="236316" y="2124447"/>
            <a:ext cx="8926808" cy="4915882"/>
            <a:chOff x="236316" y="2124447"/>
            <a:chExt cx="8926808" cy="4915882"/>
          </a:xfrm>
        </p:grpSpPr>
        <p:pic>
          <p:nvPicPr>
            <p:cNvPr id="31" name="Grafik 30"/>
            <p:cNvPicPr>
              <a:picLocks noChangeAspect="1"/>
            </p:cNvPicPr>
            <p:nvPr/>
          </p:nvPicPr>
          <p:blipFill rotWithShape="1">
            <a:blip r:embed="rId3" cstate="print">
              <a:extLst>
                <a:ext uri="{28A0092B-C50C-407E-A947-70E740481C1C}">
                  <a14:useLocalDpi xmlns:a14="http://schemas.microsoft.com/office/drawing/2010/main" val="0"/>
                </a:ext>
              </a:extLst>
            </a:blip>
            <a:srcRect l="2438" t="28319" r="-2606"/>
            <a:stretch/>
          </p:blipFill>
          <p:spPr>
            <a:xfrm>
              <a:off x="236316" y="2124447"/>
              <a:ext cx="8926808" cy="4915882"/>
            </a:xfrm>
            <a:prstGeom prst="rect">
              <a:avLst/>
            </a:prstGeom>
          </p:spPr>
        </p:pic>
        <p:grpSp>
          <p:nvGrpSpPr>
            <p:cNvPr id="61" name="Gruppieren 60"/>
            <p:cNvGrpSpPr/>
            <p:nvPr/>
          </p:nvGrpSpPr>
          <p:grpSpPr>
            <a:xfrm>
              <a:off x="1852499" y="2268463"/>
              <a:ext cx="2160240" cy="1125582"/>
              <a:chOff x="-2347928" y="3348583"/>
              <a:chExt cx="2132753" cy="1076714"/>
            </a:xfrm>
          </p:grpSpPr>
          <p:sp>
            <p:nvSpPr>
              <p:cNvPr id="40" name="Rechteck 39"/>
              <p:cNvSpPr/>
              <p:nvPr/>
            </p:nvSpPr>
            <p:spPr bwMode="auto">
              <a:xfrm>
                <a:off x="-2347928" y="3417185"/>
                <a:ext cx="2063954" cy="1008112"/>
              </a:xfrm>
              <a:prstGeom prst="rect">
                <a:avLst/>
              </a:prstGeom>
              <a:solidFill>
                <a:srgbClr val="00B9E4"/>
              </a:solidFill>
              <a:ln w="9525" cap="flat" cmpd="sng" algn="ctr">
                <a:noFill/>
                <a:prstDash val="solid"/>
                <a:round/>
                <a:headEnd type="none" w="med" len="med"/>
                <a:tailEnd type="none" w="med" len="med"/>
              </a:ln>
              <a:effectLst>
                <a:outerShdw blurRad="190500" dist="38100" dir="2700000" algn="tl" rotWithShape="0">
                  <a:prstClr val="black">
                    <a:alpha val="25000"/>
                  </a:prstClr>
                </a:outerShdw>
              </a:effectLst>
              <a:scene3d>
                <a:camera prst="orthographicFront">
                  <a:rot lat="0" lon="0" rev="300000"/>
                </a:camera>
                <a:lightRig rig="threePt" dir="t"/>
              </a:scene3d>
            </p:spPr>
            <p:txBody>
              <a:bodyPr vert="horz" wrap="square" lIns="91440" tIns="45720" rIns="91440" bIns="45720" numCol="1" rtlCol="0" anchor="b"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lang="de-DE" b="1" smtClean="0">
                  <a:solidFill>
                    <a:schemeClr val="bg1"/>
                  </a:solidFill>
                  <a:latin typeface="Arial" pitchFamily="34" charset="0"/>
                </a:endParaRPr>
              </a:p>
              <a:p>
                <a:pPr marL="0" marR="0" indent="0" algn="l" defTabSz="1042988" rtl="0" eaLnBrk="1" fontAlgn="base" latinLnBrk="0" hangingPunct="1">
                  <a:lnSpc>
                    <a:spcPct val="100000"/>
                  </a:lnSpc>
                  <a:spcBef>
                    <a:spcPct val="0"/>
                  </a:spcBef>
                  <a:spcAft>
                    <a:spcPct val="0"/>
                  </a:spcAft>
                  <a:buClrTx/>
                  <a:buSzTx/>
                  <a:buFontTx/>
                  <a:buNone/>
                  <a:tabLst/>
                </a:pPr>
                <a:r>
                  <a:rPr lang="de-DE" b="1" u="sng" smtClean="0">
                    <a:solidFill>
                      <a:schemeClr val="bg1"/>
                    </a:solidFill>
                    <a:latin typeface="Arial" pitchFamily="34" charset="0"/>
                  </a:rPr>
                  <a:t>5</a:t>
                </a:r>
                <a:r>
                  <a:rPr lang="de-DE" u="sng" smtClean="0">
                    <a:solidFill>
                      <a:schemeClr val="bg1"/>
                    </a:solidFill>
                    <a:latin typeface="Arial" pitchFamily="34" charset="0"/>
                  </a:rPr>
                  <a:t> </a:t>
                </a:r>
                <a:r>
                  <a:rPr lang="de-DE" sz="1200" u="sng" spc="300" smtClean="0">
                    <a:solidFill>
                      <a:schemeClr val="bg1"/>
                    </a:solidFill>
                    <a:latin typeface="Arial" pitchFamily="34" charset="0"/>
                  </a:rPr>
                  <a:t>EURO__</a:t>
                </a:r>
                <a:endParaRPr kumimoji="0" lang="de-DE" sz="1200" b="0" i="0" u="sng" strike="noStrike" cap="none" spc="300" normalizeH="0" baseline="0" dirty="0" smtClean="0">
                  <a:ln>
                    <a:noFill/>
                  </a:ln>
                  <a:solidFill>
                    <a:schemeClr val="bg1"/>
                  </a:solidFill>
                  <a:effectLst/>
                  <a:latin typeface="Arial" pitchFamily="34" charset="0"/>
                </a:endParaRPr>
              </a:p>
            </p:txBody>
          </p:sp>
          <p:sp>
            <p:nvSpPr>
              <p:cNvPr id="47" name="Textfeld 46"/>
              <p:cNvSpPr txBox="1"/>
              <p:nvPr/>
            </p:nvSpPr>
            <p:spPr>
              <a:xfrm>
                <a:off x="-917996" y="3348583"/>
                <a:ext cx="702821" cy="1008112"/>
              </a:xfrm>
              <a:prstGeom prst="rect">
                <a:avLst/>
              </a:prstGeom>
              <a:noFill/>
              <a:scene3d>
                <a:camera prst="orthographicFront">
                  <a:rot lat="0" lon="0" rev="300000"/>
                </a:camera>
                <a:lightRig rig="threePt" dir="t"/>
              </a:scene3d>
            </p:spPr>
            <p:txBody>
              <a:bodyPr vert="wordArtVert" wrap="square" rtlCol="0">
                <a:spAutoFit/>
              </a:bodyPr>
              <a:lstStyle/>
              <a:p>
                <a:pPr>
                  <a:spcAft>
                    <a:spcPts val="300"/>
                  </a:spcAft>
                </a:pPr>
                <a:r>
                  <a:rPr lang="de-DE" b="1" dirty="0" smtClean="0">
                    <a:solidFill>
                      <a:schemeClr val="bg1"/>
                    </a:solidFill>
                  </a:rPr>
                  <a:t>5</a:t>
                </a:r>
                <a:br>
                  <a:rPr lang="de-DE" b="1" dirty="0" smtClean="0">
                    <a:solidFill>
                      <a:schemeClr val="bg1"/>
                    </a:solidFill>
                  </a:rPr>
                </a:br>
                <a:r>
                  <a:rPr lang="de-DE" sz="1000" dirty="0" smtClean="0">
                    <a:solidFill>
                      <a:schemeClr val="bg1"/>
                    </a:solidFill>
                  </a:rPr>
                  <a:t>€€€€€</a:t>
                </a:r>
                <a:endParaRPr lang="de-DE" sz="800" dirty="0">
                  <a:solidFill>
                    <a:schemeClr val="bg1"/>
                  </a:solidFill>
                </a:endParaRPr>
              </a:p>
            </p:txBody>
          </p:sp>
          <p:pic>
            <p:nvPicPr>
              <p:cNvPr id="12292" name="Picture 4" descr="http://ts3.mm.bing.net/th?id=H.4736499616122622&amp;pid=15.1&amp;H=106&amp;W=1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4157" y="3555228"/>
                <a:ext cx="232299" cy="153898"/>
              </a:xfrm>
              <a:prstGeom prst="rect">
                <a:avLst/>
              </a:prstGeom>
              <a:noFill/>
              <a:scene3d>
                <a:camera prst="orthographicFront">
                  <a:rot lat="0" lon="0" rev="300000"/>
                </a:camera>
                <a:lightRig rig="threePt" dir="t"/>
              </a:scene3d>
              <a:extLst>
                <a:ext uri="{909E8E84-426E-40DD-AFC4-6F175D3DCCD1}">
                  <a14:hiddenFill xmlns:a14="http://schemas.microsoft.com/office/drawing/2010/main">
                    <a:solidFill>
                      <a:srgbClr val="FFFFFF"/>
                    </a:solidFill>
                  </a14:hiddenFill>
                </a:ext>
              </a:extLst>
            </p:spPr>
          </p:pic>
          <p:sp>
            <p:nvSpPr>
              <p:cNvPr id="52" name="Stern mit 5 Zacken 51"/>
              <p:cNvSpPr>
                <a:spLocks noChangeAspect="1"/>
              </p:cNvSpPr>
              <p:nvPr/>
            </p:nvSpPr>
            <p:spPr bwMode="auto">
              <a:xfrm>
                <a:off x="-1566068" y="3946271"/>
                <a:ext cx="194400" cy="194400"/>
              </a:xfrm>
              <a:prstGeom prst="star5">
                <a:avLst/>
              </a:prstGeom>
              <a:solidFill>
                <a:schemeClr val="bg1">
                  <a:alpha val="7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53" name="Stern mit 5 Zacken 52"/>
              <p:cNvSpPr>
                <a:spLocks noChangeAspect="1"/>
              </p:cNvSpPr>
              <p:nvPr/>
            </p:nvSpPr>
            <p:spPr bwMode="auto">
              <a:xfrm>
                <a:off x="-1367523" y="3555228"/>
                <a:ext cx="194400" cy="194400"/>
              </a:xfrm>
              <a:prstGeom prst="star5">
                <a:avLst/>
              </a:prstGeom>
              <a:solidFill>
                <a:schemeClr val="bg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54" name="Stern mit 5 Zacken 53"/>
              <p:cNvSpPr>
                <a:spLocks noChangeAspect="1"/>
              </p:cNvSpPr>
              <p:nvPr/>
            </p:nvSpPr>
            <p:spPr bwMode="auto">
              <a:xfrm>
                <a:off x="-1400428" y="4140671"/>
                <a:ext cx="194400" cy="194400"/>
              </a:xfrm>
              <a:prstGeom prst="star5">
                <a:avLst/>
              </a:prstGeom>
              <a:solidFill>
                <a:schemeClr val="bg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55" name="Stern mit 5 Zacken 54"/>
              <p:cNvSpPr>
                <a:spLocks noChangeAspect="1"/>
              </p:cNvSpPr>
              <p:nvPr/>
            </p:nvSpPr>
            <p:spPr bwMode="auto">
              <a:xfrm>
                <a:off x="-1112396" y="3442215"/>
                <a:ext cx="194400" cy="194400"/>
              </a:xfrm>
              <a:prstGeom prst="star5">
                <a:avLst/>
              </a:prstGeom>
              <a:solidFill>
                <a:schemeClr val="bg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56" name="Stern mit 5 Zacken 55"/>
              <p:cNvSpPr>
                <a:spLocks noChangeAspect="1"/>
              </p:cNvSpPr>
              <p:nvPr/>
            </p:nvSpPr>
            <p:spPr bwMode="auto">
              <a:xfrm>
                <a:off x="-1566068" y="3708623"/>
                <a:ext cx="194400" cy="194400"/>
              </a:xfrm>
              <a:prstGeom prst="star5">
                <a:avLst/>
              </a:prstGeom>
              <a:solidFill>
                <a:schemeClr val="bg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12293" name="Picture 5" descr="C:\Users\Future for Cotton\AppData\Local\Microsoft\Windows\Temporary Internet Files\Content.IE5\2J9DQPEV\MC900211997[1].wmf"/>
              <p:cNvPicPr>
                <a:picLocks noChangeAspect="1" noChangeArrowheads="1"/>
              </p:cNvPicPr>
              <p:nvPr/>
            </p:nvPicPr>
            <p:blipFill>
              <a:blip r:embed="rId5" cstate="print">
                <a:lum bright="40000" contrast="-40000"/>
                <a:extLst>
                  <a:ext uri="{28A0092B-C50C-407E-A947-70E740481C1C}">
                    <a14:useLocalDpi xmlns:a14="http://schemas.microsoft.com/office/drawing/2010/main" val="0"/>
                  </a:ext>
                </a:extLst>
              </a:blip>
              <a:srcRect/>
              <a:stretch>
                <a:fillRect/>
              </a:stretch>
            </p:blipFill>
            <p:spPr bwMode="auto">
              <a:xfrm>
                <a:off x="-1278036" y="3708623"/>
                <a:ext cx="559211" cy="529006"/>
              </a:xfrm>
              <a:prstGeom prst="rect">
                <a:avLst/>
              </a:prstGeom>
              <a:noFill/>
              <a:effectLst>
                <a:glow rad="63500">
                  <a:schemeClr val="accent5">
                    <a:satMod val="175000"/>
                    <a:alpha val="31000"/>
                  </a:schemeClr>
                </a:glow>
                <a:softEdge rad="12700"/>
              </a:effectLst>
              <a:scene3d>
                <a:camera prst="orthographicFront">
                  <a:rot lat="0" lon="10799999" rev="420000"/>
                </a:camera>
                <a:lightRig rig="threePt" dir="t"/>
              </a:scene3d>
              <a:extLst>
                <a:ext uri="{909E8E84-426E-40DD-AFC4-6F175D3DCCD1}">
                  <a14:hiddenFill xmlns:a14="http://schemas.microsoft.com/office/drawing/2010/main">
                    <a:solidFill>
                      <a:srgbClr val="FFFFFF"/>
                    </a:solidFill>
                  </a14:hiddenFill>
                </a:ext>
              </a:extLst>
            </p:spPr>
          </p:pic>
        </p:grpSp>
        <p:sp>
          <p:nvSpPr>
            <p:cNvPr id="63" name="Rechteck 62"/>
            <p:cNvSpPr/>
            <p:nvPr/>
          </p:nvSpPr>
          <p:spPr bwMode="auto">
            <a:xfrm rot="1279087">
              <a:off x="593457" y="5437587"/>
              <a:ext cx="859442" cy="334272"/>
            </a:xfrm>
            <a:custGeom>
              <a:avLst/>
              <a:gdLst>
                <a:gd name="connsiteX0" fmla="*/ 0 w 889272"/>
                <a:gd name="connsiteY0" fmla="*/ 0 h 256765"/>
                <a:gd name="connsiteX1" fmla="*/ 889272 w 889272"/>
                <a:gd name="connsiteY1" fmla="*/ 0 h 256765"/>
                <a:gd name="connsiteX2" fmla="*/ 889272 w 889272"/>
                <a:gd name="connsiteY2" fmla="*/ 256765 h 256765"/>
                <a:gd name="connsiteX3" fmla="*/ 0 w 889272"/>
                <a:gd name="connsiteY3" fmla="*/ 256765 h 256765"/>
                <a:gd name="connsiteX4" fmla="*/ 0 w 889272"/>
                <a:gd name="connsiteY4" fmla="*/ 0 h 256765"/>
                <a:gd name="connsiteX0" fmla="*/ 0 w 889272"/>
                <a:gd name="connsiteY0" fmla="*/ 0 h 256765"/>
                <a:gd name="connsiteX1" fmla="*/ 889272 w 889272"/>
                <a:gd name="connsiteY1" fmla="*/ 0 h 256765"/>
                <a:gd name="connsiteX2" fmla="*/ 877153 w 889272"/>
                <a:gd name="connsiteY2" fmla="*/ 225708 h 256765"/>
                <a:gd name="connsiteX3" fmla="*/ 0 w 889272"/>
                <a:gd name="connsiteY3" fmla="*/ 256765 h 256765"/>
                <a:gd name="connsiteX4" fmla="*/ 0 w 889272"/>
                <a:gd name="connsiteY4" fmla="*/ 0 h 256765"/>
                <a:gd name="connsiteX0" fmla="*/ 0 w 889272"/>
                <a:gd name="connsiteY0" fmla="*/ 0 h 256765"/>
                <a:gd name="connsiteX1" fmla="*/ 889272 w 889272"/>
                <a:gd name="connsiteY1" fmla="*/ 0 h 256765"/>
                <a:gd name="connsiteX2" fmla="*/ 849018 w 889272"/>
                <a:gd name="connsiteY2" fmla="*/ 206014 h 256765"/>
                <a:gd name="connsiteX3" fmla="*/ 0 w 889272"/>
                <a:gd name="connsiteY3" fmla="*/ 256765 h 256765"/>
                <a:gd name="connsiteX4" fmla="*/ 0 w 889272"/>
                <a:gd name="connsiteY4" fmla="*/ 0 h 256765"/>
                <a:gd name="connsiteX0" fmla="*/ 0 w 889272"/>
                <a:gd name="connsiteY0" fmla="*/ 0 h 256765"/>
                <a:gd name="connsiteX1" fmla="*/ 889272 w 889272"/>
                <a:gd name="connsiteY1" fmla="*/ 0 h 256765"/>
                <a:gd name="connsiteX2" fmla="*/ 849018 w 889272"/>
                <a:gd name="connsiteY2" fmla="*/ 206014 h 256765"/>
                <a:gd name="connsiteX3" fmla="*/ 0 w 889272"/>
                <a:gd name="connsiteY3" fmla="*/ 256765 h 256765"/>
                <a:gd name="connsiteX4" fmla="*/ 0 w 889272"/>
                <a:gd name="connsiteY4" fmla="*/ 0 h 256765"/>
                <a:gd name="connsiteX0" fmla="*/ 0 w 889272"/>
                <a:gd name="connsiteY0" fmla="*/ 0 h 241349"/>
                <a:gd name="connsiteX1" fmla="*/ 889272 w 889272"/>
                <a:gd name="connsiteY1" fmla="*/ 0 h 241349"/>
                <a:gd name="connsiteX2" fmla="*/ 849018 w 889272"/>
                <a:gd name="connsiteY2" fmla="*/ 206014 h 241349"/>
                <a:gd name="connsiteX3" fmla="*/ 29324 w 889272"/>
                <a:gd name="connsiteY3" fmla="*/ 240209 h 241349"/>
                <a:gd name="connsiteX4" fmla="*/ 0 w 889272"/>
                <a:gd name="connsiteY4" fmla="*/ 0 h 241349"/>
                <a:gd name="connsiteX0" fmla="*/ 0 w 889272"/>
                <a:gd name="connsiteY0" fmla="*/ 0 h 260923"/>
                <a:gd name="connsiteX1" fmla="*/ 889272 w 889272"/>
                <a:gd name="connsiteY1" fmla="*/ 0 h 260923"/>
                <a:gd name="connsiteX2" fmla="*/ 849018 w 889272"/>
                <a:gd name="connsiteY2" fmla="*/ 206014 h 260923"/>
                <a:gd name="connsiteX3" fmla="*/ 29324 w 889272"/>
                <a:gd name="connsiteY3" fmla="*/ 240209 h 260923"/>
                <a:gd name="connsiteX4" fmla="*/ 0 w 889272"/>
                <a:gd name="connsiteY4" fmla="*/ 0 h 260923"/>
                <a:gd name="connsiteX0" fmla="*/ 0 w 849018"/>
                <a:gd name="connsiteY0" fmla="*/ 27268 h 288191"/>
                <a:gd name="connsiteX1" fmla="*/ 801946 w 849018"/>
                <a:gd name="connsiteY1" fmla="*/ 0 h 288191"/>
                <a:gd name="connsiteX2" fmla="*/ 849018 w 849018"/>
                <a:gd name="connsiteY2" fmla="*/ 233282 h 288191"/>
                <a:gd name="connsiteX3" fmla="*/ 29324 w 849018"/>
                <a:gd name="connsiteY3" fmla="*/ 267477 h 288191"/>
                <a:gd name="connsiteX4" fmla="*/ 0 w 849018"/>
                <a:gd name="connsiteY4" fmla="*/ 27268 h 288191"/>
                <a:gd name="connsiteX0" fmla="*/ 0 w 851506"/>
                <a:gd name="connsiteY0" fmla="*/ 27268 h 288191"/>
                <a:gd name="connsiteX1" fmla="*/ 801946 w 851506"/>
                <a:gd name="connsiteY1" fmla="*/ 0 h 288191"/>
                <a:gd name="connsiteX2" fmla="*/ 849018 w 851506"/>
                <a:gd name="connsiteY2" fmla="*/ 233282 h 288191"/>
                <a:gd name="connsiteX3" fmla="*/ 29324 w 851506"/>
                <a:gd name="connsiteY3" fmla="*/ 267477 h 288191"/>
                <a:gd name="connsiteX4" fmla="*/ 0 w 851506"/>
                <a:gd name="connsiteY4" fmla="*/ 27268 h 288191"/>
                <a:gd name="connsiteX0" fmla="*/ 0 w 896677"/>
                <a:gd name="connsiteY0" fmla="*/ 113404 h 374327"/>
                <a:gd name="connsiteX1" fmla="*/ 865465 w 896677"/>
                <a:gd name="connsiteY1" fmla="*/ 0 h 374327"/>
                <a:gd name="connsiteX2" fmla="*/ 849018 w 896677"/>
                <a:gd name="connsiteY2" fmla="*/ 319418 h 374327"/>
                <a:gd name="connsiteX3" fmla="*/ 29324 w 896677"/>
                <a:gd name="connsiteY3" fmla="*/ 353613 h 374327"/>
                <a:gd name="connsiteX4" fmla="*/ 0 w 896677"/>
                <a:gd name="connsiteY4" fmla="*/ 113404 h 374327"/>
                <a:gd name="connsiteX0" fmla="*/ 0 w 896677"/>
                <a:gd name="connsiteY0" fmla="*/ 113404 h 374327"/>
                <a:gd name="connsiteX1" fmla="*/ 865465 w 896677"/>
                <a:gd name="connsiteY1" fmla="*/ 0 h 374327"/>
                <a:gd name="connsiteX2" fmla="*/ 849018 w 896677"/>
                <a:gd name="connsiteY2" fmla="*/ 319418 h 374327"/>
                <a:gd name="connsiteX3" fmla="*/ 29324 w 896677"/>
                <a:gd name="connsiteY3" fmla="*/ 353613 h 374327"/>
                <a:gd name="connsiteX4" fmla="*/ 0 w 896677"/>
                <a:gd name="connsiteY4" fmla="*/ 113404 h 374327"/>
                <a:gd name="connsiteX0" fmla="*/ 0 w 894297"/>
                <a:gd name="connsiteY0" fmla="*/ 40902 h 374327"/>
                <a:gd name="connsiteX1" fmla="*/ 863085 w 894297"/>
                <a:gd name="connsiteY1" fmla="*/ 0 h 374327"/>
                <a:gd name="connsiteX2" fmla="*/ 846638 w 894297"/>
                <a:gd name="connsiteY2" fmla="*/ 319418 h 374327"/>
                <a:gd name="connsiteX3" fmla="*/ 26944 w 894297"/>
                <a:gd name="connsiteY3" fmla="*/ 353613 h 374327"/>
                <a:gd name="connsiteX4" fmla="*/ 0 w 894297"/>
                <a:gd name="connsiteY4" fmla="*/ 40902 h 374327"/>
                <a:gd name="connsiteX0" fmla="*/ 0 w 894297"/>
                <a:gd name="connsiteY0" fmla="*/ 40902 h 374327"/>
                <a:gd name="connsiteX1" fmla="*/ 863085 w 894297"/>
                <a:gd name="connsiteY1" fmla="*/ 0 h 374327"/>
                <a:gd name="connsiteX2" fmla="*/ 846638 w 894297"/>
                <a:gd name="connsiteY2" fmla="*/ 319418 h 374327"/>
                <a:gd name="connsiteX3" fmla="*/ 26944 w 894297"/>
                <a:gd name="connsiteY3" fmla="*/ 353613 h 374327"/>
                <a:gd name="connsiteX4" fmla="*/ 0 w 894297"/>
                <a:gd name="connsiteY4" fmla="*/ 40902 h 374327"/>
                <a:gd name="connsiteX0" fmla="*/ 4437 w 898734"/>
                <a:gd name="connsiteY0" fmla="*/ 40902 h 350299"/>
                <a:gd name="connsiteX1" fmla="*/ 867522 w 898734"/>
                <a:gd name="connsiteY1" fmla="*/ 0 h 350299"/>
                <a:gd name="connsiteX2" fmla="*/ 851075 w 898734"/>
                <a:gd name="connsiteY2" fmla="*/ 319418 h 350299"/>
                <a:gd name="connsiteX3" fmla="*/ 0 w 898734"/>
                <a:gd name="connsiteY3" fmla="*/ 299400 h 350299"/>
                <a:gd name="connsiteX4" fmla="*/ 4437 w 898734"/>
                <a:gd name="connsiteY4" fmla="*/ 40902 h 350299"/>
                <a:gd name="connsiteX0" fmla="*/ 4437 w 897531"/>
                <a:gd name="connsiteY0" fmla="*/ 40902 h 338276"/>
                <a:gd name="connsiteX1" fmla="*/ 867522 w 897531"/>
                <a:gd name="connsiteY1" fmla="*/ 0 h 338276"/>
                <a:gd name="connsiteX2" fmla="*/ 844149 w 897531"/>
                <a:gd name="connsiteY2" fmla="*/ 301672 h 338276"/>
                <a:gd name="connsiteX3" fmla="*/ 0 w 897531"/>
                <a:gd name="connsiteY3" fmla="*/ 299400 h 338276"/>
                <a:gd name="connsiteX4" fmla="*/ 4437 w 897531"/>
                <a:gd name="connsiteY4" fmla="*/ 40902 h 338276"/>
                <a:gd name="connsiteX0" fmla="*/ 4437 w 859442"/>
                <a:gd name="connsiteY0" fmla="*/ 36898 h 334272"/>
                <a:gd name="connsiteX1" fmla="*/ 817962 w 859442"/>
                <a:gd name="connsiteY1" fmla="*/ 0 h 334272"/>
                <a:gd name="connsiteX2" fmla="*/ 844149 w 859442"/>
                <a:gd name="connsiteY2" fmla="*/ 297668 h 334272"/>
                <a:gd name="connsiteX3" fmla="*/ 0 w 859442"/>
                <a:gd name="connsiteY3" fmla="*/ 295396 h 334272"/>
                <a:gd name="connsiteX4" fmla="*/ 4437 w 859442"/>
                <a:gd name="connsiteY4" fmla="*/ 36898 h 334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442" h="334272">
                  <a:moveTo>
                    <a:pt x="4437" y="36898"/>
                  </a:moveTo>
                  <a:cubicBezTo>
                    <a:pt x="291518" y="60994"/>
                    <a:pt x="535209" y="91798"/>
                    <a:pt x="817962" y="0"/>
                  </a:cubicBezTo>
                  <a:cubicBezTo>
                    <a:pt x="902907" y="45622"/>
                    <a:pt x="828458" y="219907"/>
                    <a:pt x="844149" y="297668"/>
                  </a:cubicBezTo>
                  <a:cubicBezTo>
                    <a:pt x="569583" y="362414"/>
                    <a:pt x="287011" y="328039"/>
                    <a:pt x="0" y="295396"/>
                  </a:cubicBezTo>
                  <a:lnTo>
                    <a:pt x="4437" y="36898"/>
                  </a:lnTo>
                  <a:close/>
                </a:path>
              </a:pathLst>
            </a:custGeom>
            <a:solidFill>
              <a:srgbClr val="65CCE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cene3d>
                <a:camera prst="orthographicFront"/>
                <a:lightRig rig="threePt" dir="t"/>
              </a:scene3d>
              <a:flatTx/>
            </a:bodyPr>
            <a:lstStyle/>
            <a:p>
              <a:pPr marL="0" marR="0" indent="0" defTabSz="1042988" rtl="0" eaLnBrk="1" fontAlgn="base" latinLnBrk="0" hangingPunct="1">
                <a:lnSpc>
                  <a:spcPct val="100000"/>
                </a:lnSpc>
                <a:spcBef>
                  <a:spcPct val="0"/>
                </a:spcBef>
                <a:spcAft>
                  <a:spcPct val="0"/>
                </a:spcAft>
                <a:buClrTx/>
                <a:buSzTx/>
                <a:buFontTx/>
                <a:buNone/>
                <a:tabLst/>
              </a:pPr>
              <a:r>
                <a:rPr lang="de-DE" sz="1800" dirty="0" smtClean="0">
                  <a:solidFill>
                    <a:schemeClr val="bg1"/>
                  </a:solidFill>
                  <a:latin typeface="Comic Sans MS" pitchFamily="66" charset="0"/>
                </a:rPr>
                <a:t>Creme</a:t>
              </a:r>
              <a:endParaRPr kumimoji="0" lang="de-DE" sz="1800" b="0" i="0" u="none" strike="noStrike" cap="none" normalizeH="0" baseline="0" dirty="0" smtClean="0">
                <a:ln>
                  <a:noFill/>
                </a:ln>
                <a:solidFill>
                  <a:schemeClr val="bg1"/>
                </a:solidFill>
                <a:effectLst/>
                <a:latin typeface="Comic Sans MS" pitchFamily="66" charset="0"/>
              </a:endParaRPr>
            </a:p>
          </p:txBody>
        </p:sp>
        <p:sp>
          <p:nvSpPr>
            <p:cNvPr id="12289" name="Rechteck 12288"/>
            <p:cNvSpPr/>
            <p:nvPr/>
          </p:nvSpPr>
          <p:spPr bwMode="auto">
            <a:xfrm rot="1148489">
              <a:off x="6266472" y="5339083"/>
              <a:ext cx="774894" cy="316654"/>
            </a:xfrm>
            <a:custGeom>
              <a:avLst/>
              <a:gdLst>
                <a:gd name="connsiteX0" fmla="*/ 0 w 864096"/>
                <a:gd name="connsiteY0" fmla="*/ 0 h 340525"/>
                <a:gd name="connsiteX1" fmla="*/ 864096 w 864096"/>
                <a:gd name="connsiteY1" fmla="*/ 0 h 340525"/>
                <a:gd name="connsiteX2" fmla="*/ 864096 w 864096"/>
                <a:gd name="connsiteY2" fmla="*/ 340525 h 340525"/>
                <a:gd name="connsiteX3" fmla="*/ 0 w 864096"/>
                <a:gd name="connsiteY3" fmla="*/ 340525 h 340525"/>
                <a:gd name="connsiteX4" fmla="*/ 0 w 864096"/>
                <a:gd name="connsiteY4" fmla="*/ 0 h 340525"/>
                <a:gd name="connsiteX0" fmla="*/ 0 w 864096"/>
                <a:gd name="connsiteY0" fmla="*/ 0 h 340525"/>
                <a:gd name="connsiteX1" fmla="*/ 864096 w 864096"/>
                <a:gd name="connsiteY1" fmla="*/ 0 h 340525"/>
                <a:gd name="connsiteX2" fmla="*/ 803738 w 864096"/>
                <a:gd name="connsiteY2" fmla="*/ 289121 h 340525"/>
                <a:gd name="connsiteX3" fmla="*/ 864096 w 864096"/>
                <a:gd name="connsiteY3" fmla="*/ 340525 h 340525"/>
                <a:gd name="connsiteX4" fmla="*/ 0 w 864096"/>
                <a:gd name="connsiteY4" fmla="*/ 340525 h 340525"/>
                <a:gd name="connsiteX5" fmla="*/ 0 w 864096"/>
                <a:gd name="connsiteY5" fmla="*/ 0 h 340525"/>
                <a:gd name="connsiteX0" fmla="*/ 0 w 864096"/>
                <a:gd name="connsiteY0" fmla="*/ 0 h 340525"/>
                <a:gd name="connsiteX1" fmla="*/ 819290 w 864096"/>
                <a:gd name="connsiteY1" fmla="*/ 30676 h 340525"/>
                <a:gd name="connsiteX2" fmla="*/ 803738 w 864096"/>
                <a:gd name="connsiteY2" fmla="*/ 289121 h 340525"/>
                <a:gd name="connsiteX3" fmla="*/ 864096 w 864096"/>
                <a:gd name="connsiteY3" fmla="*/ 340525 h 340525"/>
                <a:gd name="connsiteX4" fmla="*/ 0 w 864096"/>
                <a:gd name="connsiteY4" fmla="*/ 340525 h 340525"/>
                <a:gd name="connsiteX5" fmla="*/ 0 w 864096"/>
                <a:gd name="connsiteY5" fmla="*/ 0 h 340525"/>
                <a:gd name="connsiteX0" fmla="*/ 0 w 819290"/>
                <a:gd name="connsiteY0" fmla="*/ 0 h 340525"/>
                <a:gd name="connsiteX1" fmla="*/ 819290 w 819290"/>
                <a:gd name="connsiteY1" fmla="*/ 30676 h 340525"/>
                <a:gd name="connsiteX2" fmla="*/ 803738 w 819290"/>
                <a:gd name="connsiteY2" fmla="*/ 289121 h 340525"/>
                <a:gd name="connsiteX3" fmla="*/ 764371 w 819290"/>
                <a:gd name="connsiteY3" fmla="*/ 314645 h 340525"/>
                <a:gd name="connsiteX4" fmla="*/ 0 w 819290"/>
                <a:gd name="connsiteY4" fmla="*/ 340525 h 340525"/>
                <a:gd name="connsiteX5" fmla="*/ 0 w 819290"/>
                <a:gd name="connsiteY5" fmla="*/ 0 h 340525"/>
                <a:gd name="connsiteX0" fmla="*/ 0 w 819290"/>
                <a:gd name="connsiteY0" fmla="*/ 0 h 328032"/>
                <a:gd name="connsiteX1" fmla="*/ 819290 w 819290"/>
                <a:gd name="connsiteY1" fmla="*/ 30676 h 328032"/>
                <a:gd name="connsiteX2" fmla="*/ 803738 w 819290"/>
                <a:gd name="connsiteY2" fmla="*/ 289121 h 328032"/>
                <a:gd name="connsiteX3" fmla="*/ 764371 w 819290"/>
                <a:gd name="connsiteY3" fmla="*/ 314645 h 328032"/>
                <a:gd name="connsiteX4" fmla="*/ 35994 w 819290"/>
                <a:gd name="connsiteY4" fmla="*/ 328032 h 328032"/>
                <a:gd name="connsiteX5" fmla="*/ 0 w 819290"/>
                <a:gd name="connsiteY5" fmla="*/ 0 h 328032"/>
                <a:gd name="connsiteX0" fmla="*/ 24799 w 783296"/>
                <a:gd name="connsiteY0" fmla="*/ 13758 h 297356"/>
                <a:gd name="connsiteX1" fmla="*/ 783296 w 783296"/>
                <a:gd name="connsiteY1" fmla="*/ 0 h 297356"/>
                <a:gd name="connsiteX2" fmla="*/ 767744 w 783296"/>
                <a:gd name="connsiteY2" fmla="*/ 258445 h 297356"/>
                <a:gd name="connsiteX3" fmla="*/ 728377 w 783296"/>
                <a:gd name="connsiteY3" fmla="*/ 283969 h 297356"/>
                <a:gd name="connsiteX4" fmla="*/ 0 w 783296"/>
                <a:gd name="connsiteY4" fmla="*/ 297356 h 297356"/>
                <a:gd name="connsiteX5" fmla="*/ 24799 w 783296"/>
                <a:gd name="connsiteY5" fmla="*/ 13758 h 297356"/>
                <a:gd name="connsiteX0" fmla="*/ 30802 w 789299"/>
                <a:gd name="connsiteY0" fmla="*/ 13758 h 297356"/>
                <a:gd name="connsiteX1" fmla="*/ 789299 w 789299"/>
                <a:gd name="connsiteY1" fmla="*/ 0 h 297356"/>
                <a:gd name="connsiteX2" fmla="*/ 773747 w 789299"/>
                <a:gd name="connsiteY2" fmla="*/ 258445 h 297356"/>
                <a:gd name="connsiteX3" fmla="*/ 734380 w 789299"/>
                <a:gd name="connsiteY3" fmla="*/ 283969 h 297356"/>
                <a:gd name="connsiteX4" fmla="*/ 6003 w 789299"/>
                <a:gd name="connsiteY4" fmla="*/ 297356 h 297356"/>
                <a:gd name="connsiteX5" fmla="*/ 1304 w 789299"/>
                <a:gd name="connsiteY5" fmla="*/ 153503 h 297356"/>
                <a:gd name="connsiteX6" fmla="*/ 30802 w 789299"/>
                <a:gd name="connsiteY6" fmla="*/ 13758 h 297356"/>
                <a:gd name="connsiteX0" fmla="*/ 30802 w 773872"/>
                <a:gd name="connsiteY0" fmla="*/ 33764 h 317362"/>
                <a:gd name="connsiteX1" fmla="*/ 712371 w 773872"/>
                <a:gd name="connsiteY1" fmla="*/ 0 h 317362"/>
                <a:gd name="connsiteX2" fmla="*/ 773747 w 773872"/>
                <a:gd name="connsiteY2" fmla="*/ 278451 h 317362"/>
                <a:gd name="connsiteX3" fmla="*/ 734380 w 773872"/>
                <a:gd name="connsiteY3" fmla="*/ 303975 h 317362"/>
                <a:gd name="connsiteX4" fmla="*/ 6003 w 773872"/>
                <a:gd name="connsiteY4" fmla="*/ 317362 h 317362"/>
                <a:gd name="connsiteX5" fmla="*/ 1304 w 773872"/>
                <a:gd name="connsiteY5" fmla="*/ 173509 h 317362"/>
                <a:gd name="connsiteX6" fmla="*/ 30802 w 773872"/>
                <a:gd name="connsiteY6" fmla="*/ 33764 h 317362"/>
                <a:gd name="connsiteX0" fmla="*/ 30802 w 734380"/>
                <a:gd name="connsiteY0" fmla="*/ 33764 h 317362"/>
                <a:gd name="connsiteX1" fmla="*/ 712371 w 734380"/>
                <a:gd name="connsiteY1" fmla="*/ 0 h 317362"/>
                <a:gd name="connsiteX2" fmla="*/ 695611 w 734380"/>
                <a:gd name="connsiteY2" fmla="*/ 269005 h 317362"/>
                <a:gd name="connsiteX3" fmla="*/ 734380 w 734380"/>
                <a:gd name="connsiteY3" fmla="*/ 303975 h 317362"/>
                <a:gd name="connsiteX4" fmla="*/ 6003 w 734380"/>
                <a:gd name="connsiteY4" fmla="*/ 317362 h 317362"/>
                <a:gd name="connsiteX5" fmla="*/ 1304 w 734380"/>
                <a:gd name="connsiteY5" fmla="*/ 173509 h 317362"/>
                <a:gd name="connsiteX6" fmla="*/ 30802 w 734380"/>
                <a:gd name="connsiteY6" fmla="*/ 33764 h 317362"/>
                <a:gd name="connsiteX0" fmla="*/ 30802 w 712371"/>
                <a:gd name="connsiteY0" fmla="*/ 33764 h 317362"/>
                <a:gd name="connsiteX1" fmla="*/ 712371 w 712371"/>
                <a:gd name="connsiteY1" fmla="*/ 0 h 317362"/>
                <a:gd name="connsiteX2" fmla="*/ 695611 w 712371"/>
                <a:gd name="connsiteY2" fmla="*/ 269005 h 317362"/>
                <a:gd name="connsiteX3" fmla="*/ 661402 w 712371"/>
                <a:gd name="connsiteY3" fmla="*/ 282408 h 317362"/>
                <a:gd name="connsiteX4" fmla="*/ 6003 w 712371"/>
                <a:gd name="connsiteY4" fmla="*/ 317362 h 317362"/>
                <a:gd name="connsiteX5" fmla="*/ 1304 w 712371"/>
                <a:gd name="connsiteY5" fmla="*/ 173509 h 317362"/>
                <a:gd name="connsiteX6" fmla="*/ 30802 w 712371"/>
                <a:gd name="connsiteY6" fmla="*/ 33764 h 317362"/>
                <a:gd name="connsiteX0" fmla="*/ 24799 w 706368"/>
                <a:gd name="connsiteY0" fmla="*/ 33764 h 317362"/>
                <a:gd name="connsiteX1" fmla="*/ 706368 w 706368"/>
                <a:gd name="connsiteY1" fmla="*/ 0 h 317362"/>
                <a:gd name="connsiteX2" fmla="*/ 689608 w 706368"/>
                <a:gd name="connsiteY2" fmla="*/ 269005 h 317362"/>
                <a:gd name="connsiteX3" fmla="*/ 655399 w 706368"/>
                <a:gd name="connsiteY3" fmla="*/ 282408 h 317362"/>
                <a:gd name="connsiteX4" fmla="*/ 0 w 706368"/>
                <a:gd name="connsiteY4" fmla="*/ 317362 h 317362"/>
                <a:gd name="connsiteX5" fmla="*/ 34974 w 706368"/>
                <a:gd name="connsiteY5" fmla="*/ 172953 h 317362"/>
                <a:gd name="connsiteX6" fmla="*/ 24799 w 706368"/>
                <a:gd name="connsiteY6" fmla="*/ 33764 h 317362"/>
                <a:gd name="connsiteX0" fmla="*/ 51246 w 706368"/>
                <a:gd name="connsiteY0" fmla="*/ 33393 h 317362"/>
                <a:gd name="connsiteX1" fmla="*/ 706368 w 706368"/>
                <a:gd name="connsiteY1" fmla="*/ 0 h 317362"/>
                <a:gd name="connsiteX2" fmla="*/ 689608 w 706368"/>
                <a:gd name="connsiteY2" fmla="*/ 269005 h 317362"/>
                <a:gd name="connsiteX3" fmla="*/ 655399 w 706368"/>
                <a:gd name="connsiteY3" fmla="*/ 282408 h 317362"/>
                <a:gd name="connsiteX4" fmla="*/ 0 w 706368"/>
                <a:gd name="connsiteY4" fmla="*/ 317362 h 317362"/>
                <a:gd name="connsiteX5" fmla="*/ 34974 w 706368"/>
                <a:gd name="connsiteY5" fmla="*/ 172953 h 317362"/>
                <a:gd name="connsiteX6" fmla="*/ 51246 w 706368"/>
                <a:gd name="connsiteY6" fmla="*/ 33393 h 317362"/>
                <a:gd name="connsiteX0" fmla="*/ 17092 w 672214"/>
                <a:gd name="connsiteY0" fmla="*/ 33393 h 312119"/>
                <a:gd name="connsiteX1" fmla="*/ 672214 w 672214"/>
                <a:gd name="connsiteY1" fmla="*/ 0 h 312119"/>
                <a:gd name="connsiteX2" fmla="*/ 655454 w 672214"/>
                <a:gd name="connsiteY2" fmla="*/ 269005 h 312119"/>
                <a:gd name="connsiteX3" fmla="*/ 621245 w 672214"/>
                <a:gd name="connsiteY3" fmla="*/ 282408 h 312119"/>
                <a:gd name="connsiteX4" fmla="*/ 17371 w 672214"/>
                <a:gd name="connsiteY4" fmla="*/ 312119 h 312119"/>
                <a:gd name="connsiteX5" fmla="*/ 820 w 672214"/>
                <a:gd name="connsiteY5" fmla="*/ 172953 h 312119"/>
                <a:gd name="connsiteX6" fmla="*/ 17092 w 672214"/>
                <a:gd name="connsiteY6" fmla="*/ 33393 h 312119"/>
                <a:gd name="connsiteX0" fmla="*/ 40610 w 695732"/>
                <a:gd name="connsiteY0" fmla="*/ 33393 h 312119"/>
                <a:gd name="connsiteX1" fmla="*/ 695732 w 695732"/>
                <a:gd name="connsiteY1" fmla="*/ 0 h 312119"/>
                <a:gd name="connsiteX2" fmla="*/ 678972 w 695732"/>
                <a:gd name="connsiteY2" fmla="*/ 269005 h 312119"/>
                <a:gd name="connsiteX3" fmla="*/ 644763 w 695732"/>
                <a:gd name="connsiteY3" fmla="*/ 282408 h 312119"/>
                <a:gd name="connsiteX4" fmla="*/ 40889 w 695732"/>
                <a:gd name="connsiteY4" fmla="*/ 312119 h 312119"/>
                <a:gd name="connsiteX5" fmla="*/ 470 w 695732"/>
                <a:gd name="connsiteY5" fmla="*/ 167264 h 312119"/>
                <a:gd name="connsiteX6" fmla="*/ 40610 w 695732"/>
                <a:gd name="connsiteY6" fmla="*/ 33393 h 312119"/>
                <a:gd name="connsiteX0" fmla="*/ 42023 w 697145"/>
                <a:gd name="connsiteY0" fmla="*/ 33393 h 312119"/>
                <a:gd name="connsiteX1" fmla="*/ 697145 w 697145"/>
                <a:gd name="connsiteY1" fmla="*/ 0 h 312119"/>
                <a:gd name="connsiteX2" fmla="*/ 680385 w 697145"/>
                <a:gd name="connsiteY2" fmla="*/ 269005 h 312119"/>
                <a:gd name="connsiteX3" fmla="*/ 646176 w 697145"/>
                <a:gd name="connsiteY3" fmla="*/ 282408 h 312119"/>
                <a:gd name="connsiteX4" fmla="*/ 42302 w 697145"/>
                <a:gd name="connsiteY4" fmla="*/ 312119 h 312119"/>
                <a:gd name="connsiteX5" fmla="*/ 1883 w 697145"/>
                <a:gd name="connsiteY5" fmla="*/ 167264 h 312119"/>
                <a:gd name="connsiteX6" fmla="*/ 42023 w 697145"/>
                <a:gd name="connsiteY6" fmla="*/ 33393 h 312119"/>
                <a:gd name="connsiteX0" fmla="*/ 42023 w 704643"/>
                <a:gd name="connsiteY0" fmla="*/ 33393 h 312119"/>
                <a:gd name="connsiteX1" fmla="*/ 697145 w 704643"/>
                <a:gd name="connsiteY1" fmla="*/ 0 h 312119"/>
                <a:gd name="connsiteX2" fmla="*/ 704090 w 704643"/>
                <a:gd name="connsiteY2" fmla="*/ 259635 h 312119"/>
                <a:gd name="connsiteX3" fmla="*/ 646176 w 704643"/>
                <a:gd name="connsiteY3" fmla="*/ 282408 h 312119"/>
                <a:gd name="connsiteX4" fmla="*/ 42302 w 704643"/>
                <a:gd name="connsiteY4" fmla="*/ 312119 h 312119"/>
                <a:gd name="connsiteX5" fmla="*/ 1883 w 704643"/>
                <a:gd name="connsiteY5" fmla="*/ 167264 h 312119"/>
                <a:gd name="connsiteX6" fmla="*/ 42023 w 704643"/>
                <a:gd name="connsiteY6" fmla="*/ 33393 h 312119"/>
                <a:gd name="connsiteX0" fmla="*/ 42023 w 704234"/>
                <a:gd name="connsiteY0" fmla="*/ 50833 h 329559"/>
                <a:gd name="connsiteX1" fmla="*/ 651987 w 704234"/>
                <a:gd name="connsiteY1" fmla="*/ 0 h 329559"/>
                <a:gd name="connsiteX2" fmla="*/ 704090 w 704234"/>
                <a:gd name="connsiteY2" fmla="*/ 277075 h 329559"/>
                <a:gd name="connsiteX3" fmla="*/ 646176 w 704234"/>
                <a:gd name="connsiteY3" fmla="*/ 299848 h 329559"/>
                <a:gd name="connsiteX4" fmla="*/ 42302 w 704234"/>
                <a:gd name="connsiteY4" fmla="*/ 329559 h 329559"/>
                <a:gd name="connsiteX5" fmla="*/ 1883 w 704234"/>
                <a:gd name="connsiteY5" fmla="*/ 184704 h 329559"/>
                <a:gd name="connsiteX6" fmla="*/ 42023 w 704234"/>
                <a:gd name="connsiteY6" fmla="*/ 50833 h 329559"/>
                <a:gd name="connsiteX0" fmla="*/ 42023 w 704409"/>
                <a:gd name="connsiteY0" fmla="*/ 50833 h 329559"/>
                <a:gd name="connsiteX1" fmla="*/ 651987 w 704409"/>
                <a:gd name="connsiteY1" fmla="*/ 0 h 329559"/>
                <a:gd name="connsiteX2" fmla="*/ 704090 w 704409"/>
                <a:gd name="connsiteY2" fmla="*/ 277075 h 329559"/>
                <a:gd name="connsiteX3" fmla="*/ 646176 w 704409"/>
                <a:gd name="connsiteY3" fmla="*/ 299848 h 329559"/>
                <a:gd name="connsiteX4" fmla="*/ 42302 w 704409"/>
                <a:gd name="connsiteY4" fmla="*/ 329559 h 329559"/>
                <a:gd name="connsiteX5" fmla="*/ 1883 w 704409"/>
                <a:gd name="connsiteY5" fmla="*/ 184704 h 329559"/>
                <a:gd name="connsiteX6" fmla="*/ 42023 w 704409"/>
                <a:gd name="connsiteY6" fmla="*/ 50833 h 329559"/>
                <a:gd name="connsiteX0" fmla="*/ 34204 w 704818"/>
                <a:gd name="connsiteY0" fmla="*/ 23837 h 329559"/>
                <a:gd name="connsiteX1" fmla="*/ 652396 w 704818"/>
                <a:gd name="connsiteY1" fmla="*/ 0 h 329559"/>
                <a:gd name="connsiteX2" fmla="*/ 704499 w 704818"/>
                <a:gd name="connsiteY2" fmla="*/ 277075 h 329559"/>
                <a:gd name="connsiteX3" fmla="*/ 646585 w 704818"/>
                <a:gd name="connsiteY3" fmla="*/ 299848 h 329559"/>
                <a:gd name="connsiteX4" fmla="*/ 42711 w 704818"/>
                <a:gd name="connsiteY4" fmla="*/ 329559 h 329559"/>
                <a:gd name="connsiteX5" fmla="*/ 2292 w 704818"/>
                <a:gd name="connsiteY5" fmla="*/ 184704 h 329559"/>
                <a:gd name="connsiteX6" fmla="*/ 34204 w 704818"/>
                <a:gd name="connsiteY6" fmla="*/ 23837 h 329559"/>
                <a:gd name="connsiteX0" fmla="*/ 34204 w 704818"/>
                <a:gd name="connsiteY0" fmla="*/ 23837 h 349525"/>
                <a:gd name="connsiteX1" fmla="*/ 652396 w 704818"/>
                <a:gd name="connsiteY1" fmla="*/ 0 h 349525"/>
                <a:gd name="connsiteX2" fmla="*/ 704499 w 704818"/>
                <a:gd name="connsiteY2" fmla="*/ 277075 h 349525"/>
                <a:gd name="connsiteX3" fmla="*/ 648445 w 704818"/>
                <a:gd name="connsiteY3" fmla="*/ 349525 h 349525"/>
                <a:gd name="connsiteX4" fmla="*/ 42711 w 704818"/>
                <a:gd name="connsiteY4" fmla="*/ 329559 h 349525"/>
                <a:gd name="connsiteX5" fmla="*/ 2292 w 704818"/>
                <a:gd name="connsiteY5" fmla="*/ 184704 h 349525"/>
                <a:gd name="connsiteX6" fmla="*/ 34204 w 704818"/>
                <a:gd name="connsiteY6" fmla="*/ 23837 h 349525"/>
                <a:gd name="connsiteX0" fmla="*/ 5131 w 675745"/>
                <a:gd name="connsiteY0" fmla="*/ 23837 h 349525"/>
                <a:gd name="connsiteX1" fmla="*/ 623323 w 675745"/>
                <a:gd name="connsiteY1" fmla="*/ 0 h 349525"/>
                <a:gd name="connsiteX2" fmla="*/ 675426 w 675745"/>
                <a:gd name="connsiteY2" fmla="*/ 277075 h 349525"/>
                <a:gd name="connsiteX3" fmla="*/ 619372 w 675745"/>
                <a:gd name="connsiteY3" fmla="*/ 349525 h 349525"/>
                <a:gd name="connsiteX4" fmla="*/ 13638 w 675745"/>
                <a:gd name="connsiteY4" fmla="*/ 329559 h 349525"/>
                <a:gd name="connsiteX5" fmla="*/ 18214 w 675745"/>
                <a:gd name="connsiteY5" fmla="*/ 187084 h 349525"/>
                <a:gd name="connsiteX6" fmla="*/ 5131 w 675745"/>
                <a:gd name="connsiteY6" fmla="*/ 23837 h 349525"/>
                <a:gd name="connsiteX0" fmla="*/ 30120 w 662107"/>
                <a:gd name="connsiteY0" fmla="*/ 48899 h 349525"/>
                <a:gd name="connsiteX1" fmla="*/ 609685 w 662107"/>
                <a:gd name="connsiteY1" fmla="*/ 0 h 349525"/>
                <a:gd name="connsiteX2" fmla="*/ 661788 w 662107"/>
                <a:gd name="connsiteY2" fmla="*/ 277075 h 349525"/>
                <a:gd name="connsiteX3" fmla="*/ 605734 w 662107"/>
                <a:gd name="connsiteY3" fmla="*/ 349525 h 349525"/>
                <a:gd name="connsiteX4" fmla="*/ 0 w 662107"/>
                <a:gd name="connsiteY4" fmla="*/ 329559 h 349525"/>
                <a:gd name="connsiteX5" fmla="*/ 4576 w 662107"/>
                <a:gd name="connsiteY5" fmla="*/ 187084 h 349525"/>
                <a:gd name="connsiteX6" fmla="*/ 30120 w 662107"/>
                <a:gd name="connsiteY6" fmla="*/ 48899 h 349525"/>
                <a:gd name="connsiteX0" fmla="*/ 30120 w 662007"/>
                <a:gd name="connsiteY0" fmla="*/ 18594 h 319220"/>
                <a:gd name="connsiteX1" fmla="*/ 596787 w 662007"/>
                <a:gd name="connsiteY1" fmla="*/ 0 h 319220"/>
                <a:gd name="connsiteX2" fmla="*/ 661788 w 662007"/>
                <a:gd name="connsiteY2" fmla="*/ 246770 h 319220"/>
                <a:gd name="connsiteX3" fmla="*/ 605734 w 662007"/>
                <a:gd name="connsiteY3" fmla="*/ 319220 h 319220"/>
                <a:gd name="connsiteX4" fmla="*/ 0 w 662007"/>
                <a:gd name="connsiteY4" fmla="*/ 299254 h 319220"/>
                <a:gd name="connsiteX5" fmla="*/ 4576 w 662007"/>
                <a:gd name="connsiteY5" fmla="*/ 156779 h 319220"/>
                <a:gd name="connsiteX6" fmla="*/ 30120 w 662007"/>
                <a:gd name="connsiteY6" fmla="*/ 18594 h 319220"/>
                <a:gd name="connsiteX0" fmla="*/ 30120 w 662272"/>
                <a:gd name="connsiteY0" fmla="*/ 18594 h 319220"/>
                <a:gd name="connsiteX1" fmla="*/ 596787 w 662272"/>
                <a:gd name="connsiteY1" fmla="*/ 0 h 319220"/>
                <a:gd name="connsiteX2" fmla="*/ 661788 w 662272"/>
                <a:gd name="connsiteY2" fmla="*/ 246770 h 319220"/>
                <a:gd name="connsiteX3" fmla="*/ 605734 w 662272"/>
                <a:gd name="connsiteY3" fmla="*/ 319220 h 319220"/>
                <a:gd name="connsiteX4" fmla="*/ 0 w 662272"/>
                <a:gd name="connsiteY4" fmla="*/ 299254 h 319220"/>
                <a:gd name="connsiteX5" fmla="*/ 4576 w 662272"/>
                <a:gd name="connsiteY5" fmla="*/ 156779 h 319220"/>
                <a:gd name="connsiteX6" fmla="*/ 30120 w 662272"/>
                <a:gd name="connsiteY6" fmla="*/ 18594 h 319220"/>
                <a:gd name="connsiteX0" fmla="*/ 43339 w 675491"/>
                <a:gd name="connsiteY0" fmla="*/ 18594 h 319220"/>
                <a:gd name="connsiteX1" fmla="*/ 610006 w 675491"/>
                <a:gd name="connsiteY1" fmla="*/ 0 h 319220"/>
                <a:gd name="connsiteX2" fmla="*/ 675007 w 675491"/>
                <a:gd name="connsiteY2" fmla="*/ 246770 h 319220"/>
                <a:gd name="connsiteX3" fmla="*/ 618953 w 675491"/>
                <a:gd name="connsiteY3" fmla="*/ 319220 h 319220"/>
                <a:gd name="connsiteX4" fmla="*/ 13219 w 675491"/>
                <a:gd name="connsiteY4" fmla="*/ 299254 h 319220"/>
                <a:gd name="connsiteX5" fmla="*/ 1828 w 675491"/>
                <a:gd name="connsiteY5" fmla="*/ 147966 h 319220"/>
                <a:gd name="connsiteX6" fmla="*/ 43339 w 675491"/>
                <a:gd name="connsiteY6" fmla="*/ 18594 h 319220"/>
                <a:gd name="connsiteX0" fmla="*/ 43339 w 680467"/>
                <a:gd name="connsiteY0" fmla="*/ 16028 h 316654"/>
                <a:gd name="connsiteX1" fmla="*/ 641777 w 680467"/>
                <a:gd name="connsiteY1" fmla="*/ 0 h 316654"/>
                <a:gd name="connsiteX2" fmla="*/ 675007 w 680467"/>
                <a:gd name="connsiteY2" fmla="*/ 244204 h 316654"/>
                <a:gd name="connsiteX3" fmla="*/ 618953 w 680467"/>
                <a:gd name="connsiteY3" fmla="*/ 316654 h 316654"/>
                <a:gd name="connsiteX4" fmla="*/ 13219 w 680467"/>
                <a:gd name="connsiteY4" fmla="*/ 296688 h 316654"/>
                <a:gd name="connsiteX5" fmla="*/ 1828 w 680467"/>
                <a:gd name="connsiteY5" fmla="*/ 145400 h 316654"/>
                <a:gd name="connsiteX6" fmla="*/ 43339 w 680467"/>
                <a:gd name="connsiteY6" fmla="*/ 16028 h 316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467" h="316654">
                  <a:moveTo>
                    <a:pt x="43339" y="16028"/>
                  </a:moveTo>
                  <a:lnTo>
                    <a:pt x="641777" y="0"/>
                  </a:lnTo>
                  <a:cubicBezTo>
                    <a:pt x="696069" y="62723"/>
                    <a:pt x="678444" y="138497"/>
                    <a:pt x="675007" y="244204"/>
                  </a:cubicBezTo>
                  <a:lnTo>
                    <a:pt x="618953" y="316654"/>
                  </a:lnTo>
                  <a:lnTo>
                    <a:pt x="13219" y="296688"/>
                  </a:lnTo>
                  <a:cubicBezTo>
                    <a:pt x="19151" y="246134"/>
                    <a:pt x="-4104" y="195954"/>
                    <a:pt x="1828" y="145400"/>
                  </a:cubicBezTo>
                  <a:cubicBezTo>
                    <a:pt x="-8824" y="80027"/>
                    <a:pt x="29959" y="60652"/>
                    <a:pt x="43339" y="16028"/>
                  </a:cubicBezTo>
                  <a:close/>
                </a:path>
              </a:pathLst>
            </a:custGeom>
            <a:solidFill>
              <a:srgbClr val="00BBE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smtClean="0">
                  <a:ln>
                    <a:noFill/>
                  </a:ln>
                  <a:solidFill>
                    <a:schemeClr val="bg1"/>
                  </a:solidFill>
                  <a:effectLst/>
                  <a:latin typeface="Comic Sans MS" pitchFamily="66" charset="0"/>
                </a:rPr>
                <a:t>Mayo</a:t>
              </a:r>
            </a:p>
          </p:txBody>
        </p:sp>
        <p:sp>
          <p:nvSpPr>
            <p:cNvPr id="12290" name="Abgerundetes Rechteck 12289"/>
            <p:cNvSpPr/>
            <p:nvPr/>
          </p:nvSpPr>
          <p:spPr bwMode="auto">
            <a:xfrm rot="20557817">
              <a:off x="6692829" y="2807163"/>
              <a:ext cx="723097" cy="445320"/>
            </a:xfrm>
            <a:custGeom>
              <a:avLst/>
              <a:gdLst>
                <a:gd name="connsiteX0" fmla="*/ 0 w 776641"/>
                <a:gd name="connsiteY0" fmla="*/ 74221 h 445320"/>
                <a:gd name="connsiteX1" fmla="*/ 74221 w 776641"/>
                <a:gd name="connsiteY1" fmla="*/ 0 h 445320"/>
                <a:gd name="connsiteX2" fmla="*/ 702420 w 776641"/>
                <a:gd name="connsiteY2" fmla="*/ 0 h 445320"/>
                <a:gd name="connsiteX3" fmla="*/ 776641 w 776641"/>
                <a:gd name="connsiteY3" fmla="*/ 74221 h 445320"/>
                <a:gd name="connsiteX4" fmla="*/ 776641 w 776641"/>
                <a:gd name="connsiteY4" fmla="*/ 371099 h 445320"/>
                <a:gd name="connsiteX5" fmla="*/ 702420 w 776641"/>
                <a:gd name="connsiteY5" fmla="*/ 445320 h 445320"/>
                <a:gd name="connsiteX6" fmla="*/ 74221 w 776641"/>
                <a:gd name="connsiteY6" fmla="*/ 445320 h 445320"/>
                <a:gd name="connsiteX7" fmla="*/ 0 w 776641"/>
                <a:gd name="connsiteY7" fmla="*/ 371099 h 445320"/>
                <a:gd name="connsiteX8" fmla="*/ 0 w 776641"/>
                <a:gd name="connsiteY8" fmla="*/ 74221 h 445320"/>
                <a:gd name="connsiteX0" fmla="*/ 0 w 776641"/>
                <a:gd name="connsiteY0" fmla="*/ 74221 h 445320"/>
                <a:gd name="connsiteX1" fmla="*/ 74221 w 776641"/>
                <a:gd name="connsiteY1" fmla="*/ 0 h 445320"/>
                <a:gd name="connsiteX2" fmla="*/ 702420 w 776641"/>
                <a:gd name="connsiteY2" fmla="*/ 0 h 445320"/>
                <a:gd name="connsiteX3" fmla="*/ 716604 w 776641"/>
                <a:gd name="connsiteY3" fmla="*/ 79176 h 445320"/>
                <a:gd name="connsiteX4" fmla="*/ 776641 w 776641"/>
                <a:gd name="connsiteY4" fmla="*/ 371099 h 445320"/>
                <a:gd name="connsiteX5" fmla="*/ 702420 w 776641"/>
                <a:gd name="connsiteY5" fmla="*/ 445320 h 445320"/>
                <a:gd name="connsiteX6" fmla="*/ 74221 w 776641"/>
                <a:gd name="connsiteY6" fmla="*/ 445320 h 445320"/>
                <a:gd name="connsiteX7" fmla="*/ 0 w 776641"/>
                <a:gd name="connsiteY7" fmla="*/ 371099 h 445320"/>
                <a:gd name="connsiteX8" fmla="*/ 0 w 776641"/>
                <a:gd name="connsiteY8" fmla="*/ 74221 h 445320"/>
                <a:gd name="connsiteX0" fmla="*/ 0 w 725674"/>
                <a:gd name="connsiteY0" fmla="*/ 74221 h 445320"/>
                <a:gd name="connsiteX1" fmla="*/ 74221 w 725674"/>
                <a:gd name="connsiteY1" fmla="*/ 0 h 445320"/>
                <a:gd name="connsiteX2" fmla="*/ 702420 w 725674"/>
                <a:gd name="connsiteY2" fmla="*/ 0 h 445320"/>
                <a:gd name="connsiteX3" fmla="*/ 716604 w 725674"/>
                <a:gd name="connsiteY3" fmla="*/ 79176 h 445320"/>
                <a:gd name="connsiteX4" fmla="*/ 717733 w 725674"/>
                <a:gd name="connsiteY4" fmla="*/ 371427 h 445320"/>
                <a:gd name="connsiteX5" fmla="*/ 702420 w 725674"/>
                <a:gd name="connsiteY5" fmla="*/ 445320 h 445320"/>
                <a:gd name="connsiteX6" fmla="*/ 74221 w 725674"/>
                <a:gd name="connsiteY6" fmla="*/ 445320 h 445320"/>
                <a:gd name="connsiteX7" fmla="*/ 0 w 725674"/>
                <a:gd name="connsiteY7" fmla="*/ 371099 h 445320"/>
                <a:gd name="connsiteX8" fmla="*/ 0 w 725674"/>
                <a:gd name="connsiteY8" fmla="*/ 74221 h 445320"/>
                <a:gd name="connsiteX0" fmla="*/ 0 w 725674"/>
                <a:gd name="connsiteY0" fmla="*/ 74221 h 445320"/>
                <a:gd name="connsiteX1" fmla="*/ 74221 w 725674"/>
                <a:gd name="connsiteY1" fmla="*/ 0 h 445320"/>
                <a:gd name="connsiteX2" fmla="*/ 632000 w 725674"/>
                <a:gd name="connsiteY2" fmla="*/ 7323 h 445320"/>
                <a:gd name="connsiteX3" fmla="*/ 716604 w 725674"/>
                <a:gd name="connsiteY3" fmla="*/ 79176 h 445320"/>
                <a:gd name="connsiteX4" fmla="*/ 717733 w 725674"/>
                <a:gd name="connsiteY4" fmla="*/ 371427 h 445320"/>
                <a:gd name="connsiteX5" fmla="*/ 702420 w 725674"/>
                <a:gd name="connsiteY5" fmla="*/ 445320 h 445320"/>
                <a:gd name="connsiteX6" fmla="*/ 74221 w 725674"/>
                <a:gd name="connsiteY6" fmla="*/ 445320 h 445320"/>
                <a:gd name="connsiteX7" fmla="*/ 0 w 725674"/>
                <a:gd name="connsiteY7" fmla="*/ 371099 h 445320"/>
                <a:gd name="connsiteX8" fmla="*/ 0 w 725674"/>
                <a:gd name="connsiteY8" fmla="*/ 74221 h 445320"/>
                <a:gd name="connsiteX0" fmla="*/ 45028 w 725674"/>
                <a:gd name="connsiteY0" fmla="*/ 70504 h 445320"/>
                <a:gd name="connsiteX1" fmla="*/ 74221 w 725674"/>
                <a:gd name="connsiteY1" fmla="*/ 0 h 445320"/>
                <a:gd name="connsiteX2" fmla="*/ 632000 w 725674"/>
                <a:gd name="connsiteY2" fmla="*/ 7323 h 445320"/>
                <a:gd name="connsiteX3" fmla="*/ 716604 w 725674"/>
                <a:gd name="connsiteY3" fmla="*/ 79176 h 445320"/>
                <a:gd name="connsiteX4" fmla="*/ 717733 w 725674"/>
                <a:gd name="connsiteY4" fmla="*/ 371427 h 445320"/>
                <a:gd name="connsiteX5" fmla="*/ 702420 w 725674"/>
                <a:gd name="connsiteY5" fmla="*/ 445320 h 445320"/>
                <a:gd name="connsiteX6" fmla="*/ 74221 w 725674"/>
                <a:gd name="connsiteY6" fmla="*/ 445320 h 445320"/>
                <a:gd name="connsiteX7" fmla="*/ 0 w 725674"/>
                <a:gd name="connsiteY7" fmla="*/ 371099 h 445320"/>
                <a:gd name="connsiteX8" fmla="*/ 45028 w 725674"/>
                <a:gd name="connsiteY8" fmla="*/ 70504 h 44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5674" h="445320">
                  <a:moveTo>
                    <a:pt x="45028" y="70504"/>
                  </a:moveTo>
                  <a:cubicBezTo>
                    <a:pt x="45028" y="29513"/>
                    <a:pt x="33230" y="0"/>
                    <a:pt x="74221" y="0"/>
                  </a:cubicBezTo>
                  <a:lnTo>
                    <a:pt x="632000" y="7323"/>
                  </a:lnTo>
                  <a:cubicBezTo>
                    <a:pt x="672991" y="7323"/>
                    <a:pt x="716604" y="38185"/>
                    <a:pt x="716604" y="79176"/>
                  </a:cubicBezTo>
                  <a:cubicBezTo>
                    <a:pt x="716604" y="178135"/>
                    <a:pt x="717733" y="272468"/>
                    <a:pt x="717733" y="371427"/>
                  </a:cubicBezTo>
                  <a:cubicBezTo>
                    <a:pt x="717733" y="412418"/>
                    <a:pt x="743411" y="445320"/>
                    <a:pt x="702420" y="445320"/>
                  </a:cubicBezTo>
                  <a:lnTo>
                    <a:pt x="74221" y="445320"/>
                  </a:lnTo>
                  <a:cubicBezTo>
                    <a:pt x="33230" y="445320"/>
                    <a:pt x="0" y="412090"/>
                    <a:pt x="0" y="371099"/>
                  </a:cubicBezTo>
                  <a:lnTo>
                    <a:pt x="45028" y="70504"/>
                  </a:lnTo>
                  <a:close/>
                </a:path>
              </a:pathLst>
            </a:custGeom>
            <a:solidFill>
              <a:srgbClr val="7ED2EE"/>
            </a:solidFill>
            <a:ln w="9525" cap="flat" cmpd="sng" algn="ctr">
              <a:noFill/>
              <a:prstDash val="solid"/>
              <a:round/>
              <a:headEnd type="none" w="med" len="med"/>
              <a:tailEnd type="none" w="med" len="med"/>
            </a:ln>
            <a:effectLst/>
          </p:spPr>
          <p:txBody>
            <a:bodyPr vert="horz" wrap="square" lIns="54000" tIns="45720" rIns="5400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smtClean="0">
                  <a:ln>
                    <a:noFill/>
                  </a:ln>
                  <a:solidFill>
                    <a:schemeClr val="bg1"/>
                  </a:solidFill>
                  <a:effectLst/>
                  <a:latin typeface="Comic Sans MS" pitchFamily="66" charset="0"/>
                </a:rPr>
                <a:t>Chips</a:t>
              </a: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16582" y="-35793"/>
            <a:ext cx="10791874" cy="7632848"/>
            <a:chOff x="-116582" y="-35793"/>
            <a:chExt cx="10791874" cy="7632848"/>
          </a:xfrm>
        </p:grpSpPr>
        <p:pic>
          <p:nvPicPr>
            <p:cNvPr id="18" name="Grafik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2" y="-35793"/>
              <a:ext cx="10791874" cy="7632848"/>
              <a:chOff x="-116582" y="-35793"/>
              <a:chExt cx="10791874" cy="7632848"/>
            </a:xfrm>
          </p:grpSpPr>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sp>
        <p:nvSpPr>
          <p:cNvPr id="16" name="Rechteck 15"/>
          <p:cNvSpPr/>
          <p:nvPr/>
        </p:nvSpPr>
        <p:spPr bwMode="auto">
          <a:xfrm>
            <a:off x="10459268" y="1867411"/>
            <a:ext cx="234132" cy="4104456"/>
          </a:xfrm>
          <a:prstGeom prst="rect">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11" name="Picture 1" descr="Summer_School_PPT2.jpg"/>
          <p:cNvPicPr>
            <a:picLocks noChangeAspect="1"/>
          </p:cNvPicPr>
          <p:nvPr/>
        </p:nvPicPr>
        <p:blipFill rotWithShape="1">
          <a:blip r:embed="rId4" cstate="print">
            <a:extLst>
              <a:ext uri="{28A0092B-C50C-407E-A947-70E740481C1C}">
                <a14:useLocalDpi xmlns:a14="http://schemas.microsoft.com/office/drawing/2010/main" val="0"/>
              </a:ext>
            </a:extLst>
          </a:blip>
          <a:srcRect t="24403"/>
          <a:stretch/>
        </p:blipFill>
        <p:spPr>
          <a:xfrm>
            <a:off x="-53900" y="2052439"/>
            <a:ext cx="9144000" cy="5184475"/>
          </a:xfrm>
          <a:prstGeom prst="rect">
            <a:avLst/>
          </a:prstGeom>
        </p:spPr>
      </p:pic>
      <p:sp>
        <p:nvSpPr>
          <p:cNvPr id="12" name="Richtungspfeil 11"/>
          <p:cNvSpPr/>
          <p:nvPr/>
        </p:nvSpPr>
        <p:spPr bwMode="auto">
          <a:xfrm>
            <a:off x="-116581" y="672447"/>
            <a:ext cx="5679305" cy="1091960"/>
          </a:xfrm>
          <a:prstGeom prst="homePlate">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3" name="Textfeld 12"/>
          <p:cNvSpPr txBox="1"/>
          <p:nvPr/>
        </p:nvSpPr>
        <p:spPr>
          <a:xfrm>
            <a:off x="90116" y="891600"/>
            <a:ext cx="5247257" cy="584775"/>
          </a:xfrm>
          <a:prstGeom prst="rect">
            <a:avLst/>
          </a:prstGeom>
          <a:noFill/>
        </p:spPr>
        <p:txBody>
          <a:bodyPr wrap="square" rtlCol="0">
            <a:spAutoFit/>
          </a:bodyPr>
          <a:lstStyle/>
          <a:p>
            <a:r>
              <a:rPr lang="de-DE" sz="3200" b="1" dirty="0" smtClean="0">
                <a:solidFill>
                  <a:schemeClr val="bg1"/>
                </a:solidFill>
              </a:rPr>
              <a:t>Hilft das Bild weiter?</a:t>
            </a:r>
            <a:endParaRPr lang="de-DE" sz="3200" b="1" dirty="0">
              <a:solidFill>
                <a:schemeClr val="bg1"/>
              </a:solidFill>
            </a:endParaRPr>
          </a:p>
        </p:txBody>
      </p:sp>
      <p:sp>
        <p:nvSpPr>
          <p:cNvPr id="23" name="Rechteck 22"/>
          <p:cNvSpPr/>
          <p:nvPr/>
        </p:nvSpPr>
        <p:spPr bwMode="auto">
          <a:xfrm rot="919817">
            <a:off x="5862165" y="2791590"/>
            <a:ext cx="1897740" cy="886438"/>
          </a:xfrm>
          <a:prstGeom prst="rect">
            <a:avLst/>
          </a:prstGeom>
          <a:solidFill>
            <a:srgbClr val="00B9E4"/>
          </a:solidFill>
          <a:ln w="9525" cap="flat" cmpd="sng" algn="ctr">
            <a:noFill/>
            <a:prstDash val="solid"/>
            <a:round/>
            <a:headEnd type="none" w="med" len="med"/>
            <a:tailEnd type="none" w="med" len="med"/>
          </a:ln>
          <a:effectLst>
            <a:outerShdw blurRad="190500" dist="38100" dir="2700000" algn="tl" rotWithShape="0">
              <a:prstClr val="black">
                <a:alpha val="25000"/>
              </a:prstClr>
            </a:outerShdw>
          </a:effectLst>
          <a:scene3d>
            <a:camera prst="orthographicFront">
              <a:rot lat="0" lon="0" rev="300000"/>
            </a:camera>
            <a:lightRig rig="threePt" dir="t"/>
          </a:scene3d>
        </p:spPr>
        <p:txBody>
          <a:bodyPr vert="horz" wrap="square" lIns="91440" tIns="45720" rIns="91440" bIns="45720" numCol="1" rtlCol="0" anchor="b"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lang="de-DE" b="1" smtClean="0">
              <a:solidFill>
                <a:schemeClr val="bg1"/>
              </a:solidFill>
              <a:latin typeface="Arial" pitchFamily="34" charset="0"/>
            </a:endParaRPr>
          </a:p>
          <a:p>
            <a:pPr marL="0" marR="0" indent="0" algn="l" defTabSz="1042988" rtl="0" eaLnBrk="1" fontAlgn="base" latinLnBrk="0" hangingPunct="1">
              <a:lnSpc>
                <a:spcPct val="100000"/>
              </a:lnSpc>
              <a:spcBef>
                <a:spcPct val="0"/>
              </a:spcBef>
              <a:spcAft>
                <a:spcPct val="0"/>
              </a:spcAft>
              <a:buClrTx/>
              <a:buSzTx/>
              <a:buFontTx/>
              <a:buNone/>
              <a:tabLst/>
            </a:pPr>
            <a:r>
              <a:rPr lang="de-DE" b="1" u="sng" smtClean="0">
                <a:solidFill>
                  <a:schemeClr val="bg1"/>
                </a:solidFill>
                <a:latin typeface="Arial" pitchFamily="34" charset="0"/>
              </a:rPr>
              <a:t>5</a:t>
            </a:r>
            <a:r>
              <a:rPr lang="de-DE" u="sng" smtClean="0">
                <a:solidFill>
                  <a:schemeClr val="bg1"/>
                </a:solidFill>
                <a:latin typeface="Arial" pitchFamily="34" charset="0"/>
              </a:rPr>
              <a:t> </a:t>
            </a:r>
            <a:r>
              <a:rPr lang="de-DE" sz="1200" u="sng" spc="300" smtClean="0">
                <a:solidFill>
                  <a:schemeClr val="bg1"/>
                </a:solidFill>
                <a:latin typeface="Arial" pitchFamily="34" charset="0"/>
              </a:rPr>
              <a:t>EURO__</a:t>
            </a:r>
            <a:endParaRPr kumimoji="0" lang="de-DE" sz="1200" b="0" i="0" u="sng" strike="noStrike" cap="none" spc="300" normalizeH="0" baseline="0" dirty="0" smtClean="0">
              <a:ln>
                <a:noFill/>
              </a:ln>
              <a:solidFill>
                <a:schemeClr val="bg1"/>
              </a:solidFill>
              <a:effectLst/>
              <a:latin typeface="Arial" pitchFamily="34" charset="0"/>
            </a:endParaRPr>
          </a:p>
        </p:txBody>
      </p:sp>
      <p:sp>
        <p:nvSpPr>
          <p:cNvPr id="24" name="Textfeld 23"/>
          <p:cNvSpPr txBox="1"/>
          <p:nvPr/>
        </p:nvSpPr>
        <p:spPr>
          <a:xfrm rot="838771">
            <a:off x="7112298" y="2862439"/>
            <a:ext cx="702821" cy="992006"/>
          </a:xfrm>
          <a:prstGeom prst="rect">
            <a:avLst/>
          </a:prstGeom>
          <a:noFill/>
          <a:scene3d>
            <a:camera prst="orthographicFront">
              <a:rot lat="0" lon="0" rev="300000"/>
            </a:camera>
            <a:lightRig rig="threePt" dir="t"/>
          </a:scene3d>
        </p:spPr>
        <p:txBody>
          <a:bodyPr vert="wordArtVert" wrap="square" rtlCol="0">
            <a:spAutoFit/>
          </a:bodyPr>
          <a:lstStyle/>
          <a:p>
            <a:pPr>
              <a:spcAft>
                <a:spcPts val="300"/>
              </a:spcAft>
            </a:pPr>
            <a:r>
              <a:rPr lang="de-DE" b="1" dirty="0" smtClean="0">
                <a:solidFill>
                  <a:schemeClr val="bg1"/>
                </a:solidFill>
              </a:rPr>
              <a:t>5</a:t>
            </a:r>
            <a:br>
              <a:rPr lang="de-DE" b="1" dirty="0" smtClean="0">
                <a:solidFill>
                  <a:schemeClr val="bg1"/>
                </a:solidFill>
              </a:rPr>
            </a:br>
            <a:r>
              <a:rPr lang="de-DE" sz="1000" dirty="0" smtClean="0">
                <a:solidFill>
                  <a:schemeClr val="bg1"/>
                </a:solidFill>
              </a:rPr>
              <a:t>€€€€€</a:t>
            </a:r>
            <a:endParaRPr lang="de-DE" sz="800" dirty="0">
              <a:solidFill>
                <a:schemeClr val="bg1"/>
              </a:solidFill>
            </a:endParaRPr>
          </a:p>
        </p:txBody>
      </p:sp>
      <p:pic>
        <p:nvPicPr>
          <p:cNvPr id="25" name="Picture 4" descr="http://ts3.mm.bing.net/th?id=H.4736499616122622&amp;pid=15.1&amp;H=106&amp;W=16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27757">
            <a:off x="6256654" y="2784390"/>
            <a:ext cx="226945" cy="155175"/>
          </a:xfrm>
          <a:prstGeom prst="rect">
            <a:avLst/>
          </a:prstGeom>
          <a:noFill/>
          <a:scene3d>
            <a:camera prst="orthographicFront">
              <a:rot lat="0" lon="0" rev="300000"/>
            </a:camera>
            <a:lightRig rig="threePt" dir="t"/>
          </a:scene3d>
          <a:extLst>
            <a:ext uri="{909E8E84-426E-40DD-AFC4-6F175D3DCCD1}">
              <a14:hiddenFill xmlns:a14="http://schemas.microsoft.com/office/drawing/2010/main">
                <a:solidFill>
                  <a:srgbClr val="FFFFFF"/>
                </a:solidFill>
              </a14:hiddenFill>
            </a:ext>
          </a:extLst>
        </p:spPr>
      </p:pic>
      <p:sp>
        <p:nvSpPr>
          <p:cNvPr id="27" name="Stern mit 5 Zacken 26"/>
          <p:cNvSpPr>
            <a:spLocks noChangeAspect="1"/>
          </p:cNvSpPr>
          <p:nvPr/>
        </p:nvSpPr>
        <p:spPr bwMode="auto">
          <a:xfrm rot="1087958">
            <a:off x="6837139" y="2934652"/>
            <a:ext cx="114253" cy="117919"/>
          </a:xfrm>
          <a:prstGeom prst="star5">
            <a:avLst/>
          </a:prstGeom>
          <a:solidFill>
            <a:schemeClr val="bg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31" name="Picture 5" descr="C:\Users\Future for Cotton\AppData\Local\Microsoft\Windows\Temporary Internet Files\Content.IE5\2J9DQPEV\MC900211997[1].wmf"/>
          <p:cNvPicPr>
            <a:picLocks noChangeAspect="1" noChangeArrowheads="1"/>
          </p:cNvPicPr>
          <p:nvPr/>
        </p:nvPicPr>
        <p:blipFill>
          <a:blip r:embed="rId6" cstate="print">
            <a:lum bright="40000" contrast="-40000"/>
            <a:extLst>
              <a:ext uri="{28A0092B-C50C-407E-A947-70E740481C1C}">
                <a14:useLocalDpi xmlns:a14="http://schemas.microsoft.com/office/drawing/2010/main" val="0"/>
              </a:ext>
            </a:extLst>
          </a:blip>
          <a:srcRect/>
          <a:stretch>
            <a:fillRect/>
          </a:stretch>
        </p:blipFill>
        <p:spPr bwMode="auto">
          <a:xfrm rot="779960">
            <a:off x="6837165" y="3112393"/>
            <a:ext cx="518626" cy="506354"/>
          </a:xfrm>
          <a:prstGeom prst="rect">
            <a:avLst/>
          </a:prstGeom>
          <a:noFill/>
          <a:effectLst>
            <a:glow rad="63500">
              <a:schemeClr val="accent5">
                <a:satMod val="175000"/>
                <a:alpha val="31000"/>
              </a:schemeClr>
            </a:glow>
            <a:softEdge rad="12700"/>
          </a:effectLst>
          <a:scene3d>
            <a:camera prst="orthographicFront">
              <a:rot lat="0" lon="10799999" rev="420000"/>
            </a:camera>
            <a:lightRig rig="threePt" dir="t"/>
          </a:scene3d>
          <a:extLst>
            <a:ext uri="{909E8E84-426E-40DD-AFC4-6F175D3DCCD1}">
              <a14:hiddenFill xmlns:a14="http://schemas.microsoft.com/office/drawing/2010/main">
                <a:solidFill>
                  <a:srgbClr val="FFFFFF"/>
                </a:solidFill>
              </a14:hiddenFill>
            </a:ext>
          </a:extLst>
        </p:spPr>
      </p:pic>
      <p:sp>
        <p:nvSpPr>
          <p:cNvPr id="32" name="Stern mit 5 Zacken 31"/>
          <p:cNvSpPr>
            <a:spLocks noChangeAspect="1"/>
          </p:cNvSpPr>
          <p:nvPr/>
        </p:nvSpPr>
        <p:spPr bwMode="auto">
          <a:xfrm rot="1087958">
            <a:off x="7039352" y="2905426"/>
            <a:ext cx="114253" cy="117919"/>
          </a:xfrm>
          <a:prstGeom prst="star5">
            <a:avLst/>
          </a:prstGeom>
          <a:solidFill>
            <a:schemeClr val="bg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33" name="Stern mit 5 Zacken 32"/>
          <p:cNvSpPr>
            <a:spLocks noChangeAspect="1"/>
          </p:cNvSpPr>
          <p:nvPr/>
        </p:nvSpPr>
        <p:spPr bwMode="auto">
          <a:xfrm rot="1087958">
            <a:off x="6657094" y="3249659"/>
            <a:ext cx="114253" cy="117919"/>
          </a:xfrm>
          <a:prstGeom prst="star5">
            <a:avLst/>
          </a:prstGeom>
          <a:solidFill>
            <a:schemeClr val="bg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34" name="Stern mit 5 Zacken 33"/>
          <p:cNvSpPr>
            <a:spLocks noChangeAspect="1"/>
          </p:cNvSpPr>
          <p:nvPr/>
        </p:nvSpPr>
        <p:spPr bwMode="auto">
          <a:xfrm rot="1087958">
            <a:off x="6691860" y="3075402"/>
            <a:ext cx="114253" cy="117919"/>
          </a:xfrm>
          <a:prstGeom prst="star5">
            <a:avLst/>
          </a:prstGeom>
          <a:solidFill>
            <a:schemeClr val="bg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35" name="Stern mit 5 Zacken 34"/>
          <p:cNvSpPr>
            <a:spLocks noChangeAspect="1"/>
          </p:cNvSpPr>
          <p:nvPr/>
        </p:nvSpPr>
        <p:spPr bwMode="auto">
          <a:xfrm rot="1087958">
            <a:off x="6729102" y="3431837"/>
            <a:ext cx="114253" cy="117919"/>
          </a:xfrm>
          <a:prstGeom prst="star5">
            <a:avLst/>
          </a:prstGeom>
          <a:solidFill>
            <a:schemeClr val="bg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37" name="Rechteck 12288"/>
          <p:cNvSpPr/>
          <p:nvPr/>
        </p:nvSpPr>
        <p:spPr bwMode="auto">
          <a:xfrm rot="1148489">
            <a:off x="5187056" y="5909151"/>
            <a:ext cx="683555" cy="265825"/>
          </a:xfrm>
          <a:custGeom>
            <a:avLst/>
            <a:gdLst>
              <a:gd name="connsiteX0" fmla="*/ 0 w 864096"/>
              <a:gd name="connsiteY0" fmla="*/ 0 h 340525"/>
              <a:gd name="connsiteX1" fmla="*/ 864096 w 864096"/>
              <a:gd name="connsiteY1" fmla="*/ 0 h 340525"/>
              <a:gd name="connsiteX2" fmla="*/ 864096 w 864096"/>
              <a:gd name="connsiteY2" fmla="*/ 340525 h 340525"/>
              <a:gd name="connsiteX3" fmla="*/ 0 w 864096"/>
              <a:gd name="connsiteY3" fmla="*/ 340525 h 340525"/>
              <a:gd name="connsiteX4" fmla="*/ 0 w 864096"/>
              <a:gd name="connsiteY4" fmla="*/ 0 h 340525"/>
              <a:gd name="connsiteX0" fmla="*/ 0 w 864096"/>
              <a:gd name="connsiteY0" fmla="*/ 0 h 340525"/>
              <a:gd name="connsiteX1" fmla="*/ 864096 w 864096"/>
              <a:gd name="connsiteY1" fmla="*/ 0 h 340525"/>
              <a:gd name="connsiteX2" fmla="*/ 803738 w 864096"/>
              <a:gd name="connsiteY2" fmla="*/ 289121 h 340525"/>
              <a:gd name="connsiteX3" fmla="*/ 864096 w 864096"/>
              <a:gd name="connsiteY3" fmla="*/ 340525 h 340525"/>
              <a:gd name="connsiteX4" fmla="*/ 0 w 864096"/>
              <a:gd name="connsiteY4" fmla="*/ 340525 h 340525"/>
              <a:gd name="connsiteX5" fmla="*/ 0 w 864096"/>
              <a:gd name="connsiteY5" fmla="*/ 0 h 340525"/>
              <a:gd name="connsiteX0" fmla="*/ 0 w 864096"/>
              <a:gd name="connsiteY0" fmla="*/ 0 h 340525"/>
              <a:gd name="connsiteX1" fmla="*/ 819290 w 864096"/>
              <a:gd name="connsiteY1" fmla="*/ 30676 h 340525"/>
              <a:gd name="connsiteX2" fmla="*/ 803738 w 864096"/>
              <a:gd name="connsiteY2" fmla="*/ 289121 h 340525"/>
              <a:gd name="connsiteX3" fmla="*/ 864096 w 864096"/>
              <a:gd name="connsiteY3" fmla="*/ 340525 h 340525"/>
              <a:gd name="connsiteX4" fmla="*/ 0 w 864096"/>
              <a:gd name="connsiteY4" fmla="*/ 340525 h 340525"/>
              <a:gd name="connsiteX5" fmla="*/ 0 w 864096"/>
              <a:gd name="connsiteY5" fmla="*/ 0 h 340525"/>
              <a:gd name="connsiteX0" fmla="*/ 0 w 819290"/>
              <a:gd name="connsiteY0" fmla="*/ 0 h 340525"/>
              <a:gd name="connsiteX1" fmla="*/ 819290 w 819290"/>
              <a:gd name="connsiteY1" fmla="*/ 30676 h 340525"/>
              <a:gd name="connsiteX2" fmla="*/ 803738 w 819290"/>
              <a:gd name="connsiteY2" fmla="*/ 289121 h 340525"/>
              <a:gd name="connsiteX3" fmla="*/ 764371 w 819290"/>
              <a:gd name="connsiteY3" fmla="*/ 314645 h 340525"/>
              <a:gd name="connsiteX4" fmla="*/ 0 w 819290"/>
              <a:gd name="connsiteY4" fmla="*/ 340525 h 340525"/>
              <a:gd name="connsiteX5" fmla="*/ 0 w 819290"/>
              <a:gd name="connsiteY5" fmla="*/ 0 h 340525"/>
              <a:gd name="connsiteX0" fmla="*/ 0 w 819290"/>
              <a:gd name="connsiteY0" fmla="*/ 0 h 328032"/>
              <a:gd name="connsiteX1" fmla="*/ 819290 w 819290"/>
              <a:gd name="connsiteY1" fmla="*/ 30676 h 328032"/>
              <a:gd name="connsiteX2" fmla="*/ 803738 w 819290"/>
              <a:gd name="connsiteY2" fmla="*/ 289121 h 328032"/>
              <a:gd name="connsiteX3" fmla="*/ 764371 w 819290"/>
              <a:gd name="connsiteY3" fmla="*/ 314645 h 328032"/>
              <a:gd name="connsiteX4" fmla="*/ 35994 w 819290"/>
              <a:gd name="connsiteY4" fmla="*/ 328032 h 328032"/>
              <a:gd name="connsiteX5" fmla="*/ 0 w 819290"/>
              <a:gd name="connsiteY5" fmla="*/ 0 h 328032"/>
              <a:gd name="connsiteX0" fmla="*/ 24799 w 783296"/>
              <a:gd name="connsiteY0" fmla="*/ 13758 h 297356"/>
              <a:gd name="connsiteX1" fmla="*/ 783296 w 783296"/>
              <a:gd name="connsiteY1" fmla="*/ 0 h 297356"/>
              <a:gd name="connsiteX2" fmla="*/ 767744 w 783296"/>
              <a:gd name="connsiteY2" fmla="*/ 258445 h 297356"/>
              <a:gd name="connsiteX3" fmla="*/ 728377 w 783296"/>
              <a:gd name="connsiteY3" fmla="*/ 283969 h 297356"/>
              <a:gd name="connsiteX4" fmla="*/ 0 w 783296"/>
              <a:gd name="connsiteY4" fmla="*/ 297356 h 297356"/>
              <a:gd name="connsiteX5" fmla="*/ 24799 w 783296"/>
              <a:gd name="connsiteY5" fmla="*/ 13758 h 297356"/>
              <a:gd name="connsiteX0" fmla="*/ 30802 w 789299"/>
              <a:gd name="connsiteY0" fmla="*/ 13758 h 297356"/>
              <a:gd name="connsiteX1" fmla="*/ 789299 w 789299"/>
              <a:gd name="connsiteY1" fmla="*/ 0 h 297356"/>
              <a:gd name="connsiteX2" fmla="*/ 773747 w 789299"/>
              <a:gd name="connsiteY2" fmla="*/ 258445 h 297356"/>
              <a:gd name="connsiteX3" fmla="*/ 734380 w 789299"/>
              <a:gd name="connsiteY3" fmla="*/ 283969 h 297356"/>
              <a:gd name="connsiteX4" fmla="*/ 6003 w 789299"/>
              <a:gd name="connsiteY4" fmla="*/ 297356 h 297356"/>
              <a:gd name="connsiteX5" fmla="*/ 1304 w 789299"/>
              <a:gd name="connsiteY5" fmla="*/ 153503 h 297356"/>
              <a:gd name="connsiteX6" fmla="*/ 30802 w 789299"/>
              <a:gd name="connsiteY6" fmla="*/ 13758 h 297356"/>
              <a:gd name="connsiteX0" fmla="*/ 30802 w 773872"/>
              <a:gd name="connsiteY0" fmla="*/ 33764 h 317362"/>
              <a:gd name="connsiteX1" fmla="*/ 712371 w 773872"/>
              <a:gd name="connsiteY1" fmla="*/ 0 h 317362"/>
              <a:gd name="connsiteX2" fmla="*/ 773747 w 773872"/>
              <a:gd name="connsiteY2" fmla="*/ 278451 h 317362"/>
              <a:gd name="connsiteX3" fmla="*/ 734380 w 773872"/>
              <a:gd name="connsiteY3" fmla="*/ 303975 h 317362"/>
              <a:gd name="connsiteX4" fmla="*/ 6003 w 773872"/>
              <a:gd name="connsiteY4" fmla="*/ 317362 h 317362"/>
              <a:gd name="connsiteX5" fmla="*/ 1304 w 773872"/>
              <a:gd name="connsiteY5" fmla="*/ 173509 h 317362"/>
              <a:gd name="connsiteX6" fmla="*/ 30802 w 773872"/>
              <a:gd name="connsiteY6" fmla="*/ 33764 h 317362"/>
              <a:gd name="connsiteX0" fmla="*/ 30802 w 734380"/>
              <a:gd name="connsiteY0" fmla="*/ 33764 h 317362"/>
              <a:gd name="connsiteX1" fmla="*/ 712371 w 734380"/>
              <a:gd name="connsiteY1" fmla="*/ 0 h 317362"/>
              <a:gd name="connsiteX2" fmla="*/ 695611 w 734380"/>
              <a:gd name="connsiteY2" fmla="*/ 269005 h 317362"/>
              <a:gd name="connsiteX3" fmla="*/ 734380 w 734380"/>
              <a:gd name="connsiteY3" fmla="*/ 303975 h 317362"/>
              <a:gd name="connsiteX4" fmla="*/ 6003 w 734380"/>
              <a:gd name="connsiteY4" fmla="*/ 317362 h 317362"/>
              <a:gd name="connsiteX5" fmla="*/ 1304 w 734380"/>
              <a:gd name="connsiteY5" fmla="*/ 173509 h 317362"/>
              <a:gd name="connsiteX6" fmla="*/ 30802 w 734380"/>
              <a:gd name="connsiteY6" fmla="*/ 33764 h 317362"/>
              <a:gd name="connsiteX0" fmla="*/ 30802 w 712371"/>
              <a:gd name="connsiteY0" fmla="*/ 33764 h 317362"/>
              <a:gd name="connsiteX1" fmla="*/ 712371 w 712371"/>
              <a:gd name="connsiteY1" fmla="*/ 0 h 317362"/>
              <a:gd name="connsiteX2" fmla="*/ 695611 w 712371"/>
              <a:gd name="connsiteY2" fmla="*/ 269005 h 317362"/>
              <a:gd name="connsiteX3" fmla="*/ 661402 w 712371"/>
              <a:gd name="connsiteY3" fmla="*/ 282408 h 317362"/>
              <a:gd name="connsiteX4" fmla="*/ 6003 w 712371"/>
              <a:gd name="connsiteY4" fmla="*/ 317362 h 317362"/>
              <a:gd name="connsiteX5" fmla="*/ 1304 w 712371"/>
              <a:gd name="connsiteY5" fmla="*/ 173509 h 317362"/>
              <a:gd name="connsiteX6" fmla="*/ 30802 w 712371"/>
              <a:gd name="connsiteY6" fmla="*/ 33764 h 317362"/>
              <a:gd name="connsiteX0" fmla="*/ 24799 w 706368"/>
              <a:gd name="connsiteY0" fmla="*/ 33764 h 317362"/>
              <a:gd name="connsiteX1" fmla="*/ 706368 w 706368"/>
              <a:gd name="connsiteY1" fmla="*/ 0 h 317362"/>
              <a:gd name="connsiteX2" fmla="*/ 689608 w 706368"/>
              <a:gd name="connsiteY2" fmla="*/ 269005 h 317362"/>
              <a:gd name="connsiteX3" fmla="*/ 655399 w 706368"/>
              <a:gd name="connsiteY3" fmla="*/ 282408 h 317362"/>
              <a:gd name="connsiteX4" fmla="*/ 0 w 706368"/>
              <a:gd name="connsiteY4" fmla="*/ 317362 h 317362"/>
              <a:gd name="connsiteX5" fmla="*/ 34974 w 706368"/>
              <a:gd name="connsiteY5" fmla="*/ 172953 h 317362"/>
              <a:gd name="connsiteX6" fmla="*/ 24799 w 706368"/>
              <a:gd name="connsiteY6" fmla="*/ 33764 h 317362"/>
              <a:gd name="connsiteX0" fmla="*/ 51246 w 706368"/>
              <a:gd name="connsiteY0" fmla="*/ 33393 h 317362"/>
              <a:gd name="connsiteX1" fmla="*/ 706368 w 706368"/>
              <a:gd name="connsiteY1" fmla="*/ 0 h 317362"/>
              <a:gd name="connsiteX2" fmla="*/ 689608 w 706368"/>
              <a:gd name="connsiteY2" fmla="*/ 269005 h 317362"/>
              <a:gd name="connsiteX3" fmla="*/ 655399 w 706368"/>
              <a:gd name="connsiteY3" fmla="*/ 282408 h 317362"/>
              <a:gd name="connsiteX4" fmla="*/ 0 w 706368"/>
              <a:gd name="connsiteY4" fmla="*/ 317362 h 317362"/>
              <a:gd name="connsiteX5" fmla="*/ 34974 w 706368"/>
              <a:gd name="connsiteY5" fmla="*/ 172953 h 317362"/>
              <a:gd name="connsiteX6" fmla="*/ 51246 w 706368"/>
              <a:gd name="connsiteY6" fmla="*/ 33393 h 317362"/>
              <a:gd name="connsiteX0" fmla="*/ 17092 w 672214"/>
              <a:gd name="connsiteY0" fmla="*/ 33393 h 312119"/>
              <a:gd name="connsiteX1" fmla="*/ 672214 w 672214"/>
              <a:gd name="connsiteY1" fmla="*/ 0 h 312119"/>
              <a:gd name="connsiteX2" fmla="*/ 655454 w 672214"/>
              <a:gd name="connsiteY2" fmla="*/ 269005 h 312119"/>
              <a:gd name="connsiteX3" fmla="*/ 621245 w 672214"/>
              <a:gd name="connsiteY3" fmla="*/ 282408 h 312119"/>
              <a:gd name="connsiteX4" fmla="*/ 17371 w 672214"/>
              <a:gd name="connsiteY4" fmla="*/ 312119 h 312119"/>
              <a:gd name="connsiteX5" fmla="*/ 820 w 672214"/>
              <a:gd name="connsiteY5" fmla="*/ 172953 h 312119"/>
              <a:gd name="connsiteX6" fmla="*/ 17092 w 672214"/>
              <a:gd name="connsiteY6" fmla="*/ 33393 h 312119"/>
              <a:gd name="connsiteX0" fmla="*/ 40610 w 695732"/>
              <a:gd name="connsiteY0" fmla="*/ 33393 h 312119"/>
              <a:gd name="connsiteX1" fmla="*/ 695732 w 695732"/>
              <a:gd name="connsiteY1" fmla="*/ 0 h 312119"/>
              <a:gd name="connsiteX2" fmla="*/ 678972 w 695732"/>
              <a:gd name="connsiteY2" fmla="*/ 269005 h 312119"/>
              <a:gd name="connsiteX3" fmla="*/ 644763 w 695732"/>
              <a:gd name="connsiteY3" fmla="*/ 282408 h 312119"/>
              <a:gd name="connsiteX4" fmla="*/ 40889 w 695732"/>
              <a:gd name="connsiteY4" fmla="*/ 312119 h 312119"/>
              <a:gd name="connsiteX5" fmla="*/ 470 w 695732"/>
              <a:gd name="connsiteY5" fmla="*/ 167264 h 312119"/>
              <a:gd name="connsiteX6" fmla="*/ 40610 w 695732"/>
              <a:gd name="connsiteY6" fmla="*/ 33393 h 312119"/>
              <a:gd name="connsiteX0" fmla="*/ 42023 w 697145"/>
              <a:gd name="connsiteY0" fmla="*/ 33393 h 312119"/>
              <a:gd name="connsiteX1" fmla="*/ 697145 w 697145"/>
              <a:gd name="connsiteY1" fmla="*/ 0 h 312119"/>
              <a:gd name="connsiteX2" fmla="*/ 680385 w 697145"/>
              <a:gd name="connsiteY2" fmla="*/ 269005 h 312119"/>
              <a:gd name="connsiteX3" fmla="*/ 646176 w 697145"/>
              <a:gd name="connsiteY3" fmla="*/ 282408 h 312119"/>
              <a:gd name="connsiteX4" fmla="*/ 42302 w 697145"/>
              <a:gd name="connsiteY4" fmla="*/ 312119 h 312119"/>
              <a:gd name="connsiteX5" fmla="*/ 1883 w 697145"/>
              <a:gd name="connsiteY5" fmla="*/ 167264 h 312119"/>
              <a:gd name="connsiteX6" fmla="*/ 42023 w 697145"/>
              <a:gd name="connsiteY6" fmla="*/ 33393 h 312119"/>
              <a:gd name="connsiteX0" fmla="*/ 42023 w 704643"/>
              <a:gd name="connsiteY0" fmla="*/ 33393 h 312119"/>
              <a:gd name="connsiteX1" fmla="*/ 697145 w 704643"/>
              <a:gd name="connsiteY1" fmla="*/ 0 h 312119"/>
              <a:gd name="connsiteX2" fmla="*/ 704090 w 704643"/>
              <a:gd name="connsiteY2" fmla="*/ 259635 h 312119"/>
              <a:gd name="connsiteX3" fmla="*/ 646176 w 704643"/>
              <a:gd name="connsiteY3" fmla="*/ 282408 h 312119"/>
              <a:gd name="connsiteX4" fmla="*/ 42302 w 704643"/>
              <a:gd name="connsiteY4" fmla="*/ 312119 h 312119"/>
              <a:gd name="connsiteX5" fmla="*/ 1883 w 704643"/>
              <a:gd name="connsiteY5" fmla="*/ 167264 h 312119"/>
              <a:gd name="connsiteX6" fmla="*/ 42023 w 704643"/>
              <a:gd name="connsiteY6" fmla="*/ 33393 h 312119"/>
              <a:gd name="connsiteX0" fmla="*/ 42023 w 704234"/>
              <a:gd name="connsiteY0" fmla="*/ 50833 h 329559"/>
              <a:gd name="connsiteX1" fmla="*/ 651987 w 704234"/>
              <a:gd name="connsiteY1" fmla="*/ 0 h 329559"/>
              <a:gd name="connsiteX2" fmla="*/ 704090 w 704234"/>
              <a:gd name="connsiteY2" fmla="*/ 277075 h 329559"/>
              <a:gd name="connsiteX3" fmla="*/ 646176 w 704234"/>
              <a:gd name="connsiteY3" fmla="*/ 299848 h 329559"/>
              <a:gd name="connsiteX4" fmla="*/ 42302 w 704234"/>
              <a:gd name="connsiteY4" fmla="*/ 329559 h 329559"/>
              <a:gd name="connsiteX5" fmla="*/ 1883 w 704234"/>
              <a:gd name="connsiteY5" fmla="*/ 184704 h 329559"/>
              <a:gd name="connsiteX6" fmla="*/ 42023 w 704234"/>
              <a:gd name="connsiteY6" fmla="*/ 50833 h 329559"/>
              <a:gd name="connsiteX0" fmla="*/ 42023 w 704409"/>
              <a:gd name="connsiteY0" fmla="*/ 50833 h 329559"/>
              <a:gd name="connsiteX1" fmla="*/ 651987 w 704409"/>
              <a:gd name="connsiteY1" fmla="*/ 0 h 329559"/>
              <a:gd name="connsiteX2" fmla="*/ 704090 w 704409"/>
              <a:gd name="connsiteY2" fmla="*/ 277075 h 329559"/>
              <a:gd name="connsiteX3" fmla="*/ 646176 w 704409"/>
              <a:gd name="connsiteY3" fmla="*/ 299848 h 329559"/>
              <a:gd name="connsiteX4" fmla="*/ 42302 w 704409"/>
              <a:gd name="connsiteY4" fmla="*/ 329559 h 329559"/>
              <a:gd name="connsiteX5" fmla="*/ 1883 w 704409"/>
              <a:gd name="connsiteY5" fmla="*/ 184704 h 329559"/>
              <a:gd name="connsiteX6" fmla="*/ 42023 w 704409"/>
              <a:gd name="connsiteY6" fmla="*/ 50833 h 329559"/>
              <a:gd name="connsiteX0" fmla="*/ 34204 w 704818"/>
              <a:gd name="connsiteY0" fmla="*/ 23837 h 329559"/>
              <a:gd name="connsiteX1" fmla="*/ 652396 w 704818"/>
              <a:gd name="connsiteY1" fmla="*/ 0 h 329559"/>
              <a:gd name="connsiteX2" fmla="*/ 704499 w 704818"/>
              <a:gd name="connsiteY2" fmla="*/ 277075 h 329559"/>
              <a:gd name="connsiteX3" fmla="*/ 646585 w 704818"/>
              <a:gd name="connsiteY3" fmla="*/ 299848 h 329559"/>
              <a:gd name="connsiteX4" fmla="*/ 42711 w 704818"/>
              <a:gd name="connsiteY4" fmla="*/ 329559 h 329559"/>
              <a:gd name="connsiteX5" fmla="*/ 2292 w 704818"/>
              <a:gd name="connsiteY5" fmla="*/ 184704 h 329559"/>
              <a:gd name="connsiteX6" fmla="*/ 34204 w 704818"/>
              <a:gd name="connsiteY6" fmla="*/ 23837 h 329559"/>
              <a:gd name="connsiteX0" fmla="*/ 34204 w 704818"/>
              <a:gd name="connsiteY0" fmla="*/ 23837 h 349525"/>
              <a:gd name="connsiteX1" fmla="*/ 652396 w 704818"/>
              <a:gd name="connsiteY1" fmla="*/ 0 h 349525"/>
              <a:gd name="connsiteX2" fmla="*/ 704499 w 704818"/>
              <a:gd name="connsiteY2" fmla="*/ 277075 h 349525"/>
              <a:gd name="connsiteX3" fmla="*/ 648445 w 704818"/>
              <a:gd name="connsiteY3" fmla="*/ 349525 h 349525"/>
              <a:gd name="connsiteX4" fmla="*/ 42711 w 704818"/>
              <a:gd name="connsiteY4" fmla="*/ 329559 h 349525"/>
              <a:gd name="connsiteX5" fmla="*/ 2292 w 704818"/>
              <a:gd name="connsiteY5" fmla="*/ 184704 h 349525"/>
              <a:gd name="connsiteX6" fmla="*/ 34204 w 704818"/>
              <a:gd name="connsiteY6" fmla="*/ 23837 h 349525"/>
              <a:gd name="connsiteX0" fmla="*/ 5131 w 675745"/>
              <a:gd name="connsiteY0" fmla="*/ 23837 h 349525"/>
              <a:gd name="connsiteX1" fmla="*/ 623323 w 675745"/>
              <a:gd name="connsiteY1" fmla="*/ 0 h 349525"/>
              <a:gd name="connsiteX2" fmla="*/ 675426 w 675745"/>
              <a:gd name="connsiteY2" fmla="*/ 277075 h 349525"/>
              <a:gd name="connsiteX3" fmla="*/ 619372 w 675745"/>
              <a:gd name="connsiteY3" fmla="*/ 349525 h 349525"/>
              <a:gd name="connsiteX4" fmla="*/ 13638 w 675745"/>
              <a:gd name="connsiteY4" fmla="*/ 329559 h 349525"/>
              <a:gd name="connsiteX5" fmla="*/ 18214 w 675745"/>
              <a:gd name="connsiteY5" fmla="*/ 187084 h 349525"/>
              <a:gd name="connsiteX6" fmla="*/ 5131 w 675745"/>
              <a:gd name="connsiteY6" fmla="*/ 23837 h 349525"/>
              <a:gd name="connsiteX0" fmla="*/ 30120 w 662107"/>
              <a:gd name="connsiteY0" fmla="*/ 48899 h 349525"/>
              <a:gd name="connsiteX1" fmla="*/ 609685 w 662107"/>
              <a:gd name="connsiteY1" fmla="*/ 0 h 349525"/>
              <a:gd name="connsiteX2" fmla="*/ 661788 w 662107"/>
              <a:gd name="connsiteY2" fmla="*/ 277075 h 349525"/>
              <a:gd name="connsiteX3" fmla="*/ 605734 w 662107"/>
              <a:gd name="connsiteY3" fmla="*/ 349525 h 349525"/>
              <a:gd name="connsiteX4" fmla="*/ 0 w 662107"/>
              <a:gd name="connsiteY4" fmla="*/ 329559 h 349525"/>
              <a:gd name="connsiteX5" fmla="*/ 4576 w 662107"/>
              <a:gd name="connsiteY5" fmla="*/ 187084 h 349525"/>
              <a:gd name="connsiteX6" fmla="*/ 30120 w 662107"/>
              <a:gd name="connsiteY6" fmla="*/ 48899 h 349525"/>
              <a:gd name="connsiteX0" fmla="*/ 30120 w 662007"/>
              <a:gd name="connsiteY0" fmla="*/ 18594 h 319220"/>
              <a:gd name="connsiteX1" fmla="*/ 596787 w 662007"/>
              <a:gd name="connsiteY1" fmla="*/ 0 h 319220"/>
              <a:gd name="connsiteX2" fmla="*/ 661788 w 662007"/>
              <a:gd name="connsiteY2" fmla="*/ 246770 h 319220"/>
              <a:gd name="connsiteX3" fmla="*/ 605734 w 662007"/>
              <a:gd name="connsiteY3" fmla="*/ 319220 h 319220"/>
              <a:gd name="connsiteX4" fmla="*/ 0 w 662007"/>
              <a:gd name="connsiteY4" fmla="*/ 299254 h 319220"/>
              <a:gd name="connsiteX5" fmla="*/ 4576 w 662007"/>
              <a:gd name="connsiteY5" fmla="*/ 156779 h 319220"/>
              <a:gd name="connsiteX6" fmla="*/ 30120 w 662007"/>
              <a:gd name="connsiteY6" fmla="*/ 18594 h 319220"/>
              <a:gd name="connsiteX0" fmla="*/ 30120 w 662272"/>
              <a:gd name="connsiteY0" fmla="*/ 18594 h 319220"/>
              <a:gd name="connsiteX1" fmla="*/ 596787 w 662272"/>
              <a:gd name="connsiteY1" fmla="*/ 0 h 319220"/>
              <a:gd name="connsiteX2" fmla="*/ 661788 w 662272"/>
              <a:gd name="connsiteY2" fmla="*/ 246770 h 319220"/>
              <a:gd name="connsiteX3" fmla="*/ 605734 w 662272"/>
              <a:gd name="connsiteY3" fmla="*/ 319220 h 319220"/>
              <a:gd name="connsiteX4" fmla="*/ 0 w 662272"/>
              <a:gd name="connsiteY4" fmla="*/ 299254 h 319220"/>
              <a:gd name="connsiteX5" fmla="*/ 4576 w 662272"/>
              <a:gd name="connsiteY5" fmla="*/ 156779 h 319220"/>
              <a:gd name="connsiteX6" fmla="*/ 30120 w 662272"/>
              <a:gd name="connsiteY6" fmla="*/ 18594 h 319220"/>
              <a:gd name="connsiteX0" fmla="*/ 43339 w 675491"/>
              <a:gd name="connsiteY0" fmla="*/ 18594 h 319220"/>
              <a:gd name="connsiteX1" fmla="*/ 610006 w 675491"/>
              <a:gd name="connsiteY1" fmla="*/ 0 h 319220"/>
              <a:gd name="connsiteX2" fmla="*/ 675007 w 675491"/>
              <a:gd name="connsiteY2" fmla="*/ 246770 h 319220"/>
              <a:gd name="connsiteX3" fmla="*/ 618953 w 675491"/>
              <a:gd name="connsiteY3" fmla="*/ 319220 h 319220"/>
              <a:gd name="connsiteX4" fmla="*/ 13219 w 675491"/>
              <a:gd name="connsiteY4" fmla="*/ 299254 h 319220"/>
              <a:gd name="connsiteX5" fmla="*/ 1828 w 675491"/>
              <a:gd name="connsiteY5" fmla="*/ 147966 h 319220"/>
              <a:gd name="connsiteX6" fmla="*/ 43339 w 675491"/>
              <a:gd name="connsiteY6" fmla="*/ 18594 h 319220"/>
              <a:gd name="connsiteX0" fmla="*/ 43339 w 680467"/>
              <a:gd name="connsiteY0" fmla="*/ 16028 h 316654"/>
              <a:gd name="connsiteX1" fmla="*/ 641777 w 680467"/>
              <a:gd name="connsiteY1" fmla="*/ 0 h 316654"/>
              <a:gd name="connsiteX2" fmla="*/ 675007 w 680467"/>
              <a:gd name="connsiteY2" fmla="*/ 244204 h 316654"/>
              <a:gd name="connsiteX3" fmla="*/ 618953 w 680467"/>
              <a:gd name="connsiteY3" fmla="*/ 316654 h 316654"/>
              <a:gd name="connsiteX4" fmla="*/ 13219 w 680467"/>
              <a:gd name="connsiteY4" fmla="*/ 296688 h 316654"/>
              <a:gd name="connsiteX5" fmla="*/ 1828 w 680467"/>
              <a:gd name="connsiteY5" fmla="*/ 145400 h 316654"/>
              <a:gd name="connsiteX6" fmla="*/ 43339 w 680467"/>
              <a:gd name="connsiteY6" fmla="*/ 16028 h 316654"/>
              <a:gd name="connsiteX0" fmla="*/ 43339 w 680467"/>
              <a:gd name="connsiteY0" fmla="*/ 16028 h 342881"/>
              <a:gd name="connsiteX1" fmla="*/ 641777 w 680467"/>
              <a:gd name="connsiteY1" fmla="*/ 0 h 342881"/>
              <a:gd name="connsiteX2" fmla="*/ 675007 w 680467"/>
              <a:gd name="connsiteY2" fmla="*/ 244204 h 342881"/>
              <a:gd name="connsiteX3" fmla="*/ 618953 w 680467"/>
              <a:gd name="connsiteY3" fmla="*/ 316654 h 342881"/>
              <a:gd name="connsiteX4" fmla="*/ 49920 w 680467"/>
              <a:gd name="connsiteY4" fmla="*/ 342880 h 342881"/>
              <a:gd name="connsiteX5" fmla="*/ 1828 w 680467"/>
              <a:gd name="connsiteY5" fmla="*/ 145400 h 342881"/>
              <a:gd name="connsiteX6" fmla="*/ 43339 w 680467"/>
              <a:gd name="connsiteY6" fmla="*/ 16028 h 342881"/>
              <a:gd name="connsiteX0" fmla="*/ 20587 w 657715"/>
              <a:gd name="connsiteY0" fmla="*/ 16028 h 342880"/>
              <a:gd name="connsiteX1" fmla="*/ 619025 w 657715"/>
              <a:gd name="connsiteY1" fmla="*/ 0 h 342880"/>
              <a:gd name="connsiteX2" fmla="*/ 652255 w 657715"/>
              <a:gd name="connsiteY2" fmla="*/ 244204 h 342880"/>
              <a:gd name="connsiteX3" fmla="*/ 596201 w 657715"/>
              <a:gd name="connsiteY3" fmla="*/ 316654 h 342880"/>
              <a:gd name="connsiteX4" fmla="*/ 27168 w 657715"/>
              <a:gd name="connsiteY4" fmla="*/ 342880 h 342880"/>
              <a:gd name="connsiteX5" fmla="*/ 3745 w 657715"/>
              <a:gd name="connsiteY5" fmla="*/ 146878 h 342880"/>
              <a:gd name="connsiteX6" fmla="*/ 20587 w 657715"/>
              <a:gd name="connsiteY6" fmla="*/ 16028 h 342880"/>
              <a:gd name="connsiteX0" fmla="*/ 21095 w 658223"/>
              <a:gd name="connsiteY0" fmla="*/ 16028 h 330224"/>
              <a:gd name="connsiteX1" fmla="*/ 619533 w 658223"/>
              <a:gd name="connsiteY1" fmla="*/ 0 h 330224"/>
              <a:gd name="connsiteX2" fmla="*/ 652763 w 658223"/>
              <a:gd name="connsiteY2" fmla="*/ 244204 h 330224"/>
              <a:gd name="connsiteX3" fmla="*/ 596709 w 658223"/>
              <a:gd name="connsiteY3" fmla="*/ 316654 h 330224"/>
              <a:gd name="connsiteX4" fmla="*/ 0 w 658223"/>
              <a:gd name="connsiteY4" fmla="*/ 330224 h 330224"/>
              <a:gd name="connsiteX5" fmla="*/ 4253 w 658223"/>
              <a:gd name="connsiteY5" fmla="*/ 146878 h 330224"/>
              <a:gd name="connsiteX6" fmla="*/ 21095 w 658223"/>
              <a:gd name="connsiteY6" fmla="*/ 16028 h 3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223" h="330224">
                <a:moveTo>
                  <a:pt x="21095" y="16028"/>
                </a:moveTo>
                <a:lnTo>
                  <a:pt x="619533" y="0"/>
                </a:lnTo>
                <a:cubicBezTo>
                  <a:pt x="673825" y="62723"/>
                  <a:pt x="656200" y="138497"/>
                  <a:pt x="652763" y="244204"/>
                </a:cubicBezTo>
                <a:lnTo>
                  <a:pt x="596709" y="316654"/>
                </a:lnTo>
                <a:lnTo>
                  <a:pt x="0" y="330224"/>
                </a:lnTo>
                <a:cubicBezTo>
                  <a:pt x="5932" y="279670"/>
                  <a:pt x="-1679" y="197432"/>
                  <a:pt x="4253" y="146878"/>
                </a:cubicBezTo>
                <a:cubicBezTo>
                  <a:pt x="-6399" y="81505"/>
                  <a:pt x="7715" y="60652"/>
                  <a:pt x="21095" y="16028"/>
                </a:cubicBezTo>
                <a:close/>
              </a:path>
            </a:pathLst>
          </a:custGeom>
          <a:solidFill>
            <a:srgbClr val="00BBE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dirty="0" smtClean="0">
                <a:ln>
                  <a:noFill/>
                </a:ln>
                <a:solidFill>
                  <a:schemeClr val="bg1"/>
                </a:solidFill>
                <a:effectLst/>
                <a:latin typeface="Comic Sans MS" pitchFamily="66" charset="0"/>
              </a:rPr>
              <a:t>Mayo</a:t>
            </a:r>
          </a:p>
        </p:txBody>
      </p:sp>
      <p:sp>
        <p:nvSpPr>
          <p:cNvPr id="38" name="Abgerundetes Rechteck 12289"/>
          <p:cNvSpPr/>
          <p:nvPr/>
        </p:nvSpPr>
        <p:spPr bwMode="auto">
          <a:xfrm rot="20557817">
            <a:off x="6044757" y="4422016"/>
            <a:ext cx="723097" cy="445320"/>
          </a:xfrm>
          <a:custGeom>
            <a:avLst/>
            <a:gdLst>
              <a:gd name="connsiteX0" fmla="*/ 0 w 776641"/>
              <a:gd name="connsiteY0" fmla="*/ 74221 h 445320"/>
              <a:gd name="connsiteX1" fmla="*/ 74221 w 776641"/>
              <a:gd name="connsiteY1" fmla="*/ 0 h 445320"/>
              <a:gd name="connsiteX2" fmla="*/ 702420 w 776641"/>
              <a:gd name="connsiteY2" fmla="*/ 0 h 445320"/>
              <a:gd name="connsiteX3" fmla="*/ 776641 w 776641"/>
              <a:gd name="connsiteY3" fmla="*/ 74221 h 445320"/>
              <a:gd name="connsiteX4" fmla="*/ 776641 w 776641"/>
              <a:gd name="connsiteY4" fmla="*/ 371099 h 445320"/>
              <a:gd name="connsiteX5" fmla="*/ 702420 w 776641"/>
              <a:gd name="connsiteY5" fmla="*/ 445320 h 445320"/>
              <a:gd name="connsiteX6" fmla="*/ 74221 w 776641"/>
              <a:gd name="connsiteY6" fmla="*/ 445320 h 445320"/>
              <a:gd name="connsiteX7" fmla="*/ 0 w 776641"/>
              <a:gd name="connsiteY7" fmla="*/ 371099 h 445320"/>
              <a:gd name="connsiteX8" fmla="*/ 0 w 776641"/>
              <a:gd name="connsiteY8" fmla="*/ 74221 h 445320"/>
              <a:gd name="connsiteX0" fmla="*/ 0 w 776641"/>
              <a:gd name="connsiteY0" fmla="*/ 74221 h 445320"/>
              <a:gd name="connsiteX1" fmla="*/ 74221 w 776641"/>
              <a:gd name="connsiteY1" fmla="*/ 0 h 445320"/>
              <a:gd name="connsiteX2" fmla="*/ 702420 w 776641"/>
              <a:gd name="connsiteY2" fmla="*/ 0 h 445320"/>
              <a:gd name="connsiteX3" fmla="*/ 716604 w 776641"/>
              <a:gd name="connsiteY3" fmla="*/ 79176 h 445320"/>
              <a:gd name="connsiteX4" fmla="*/ 776641 w 776641"/>
              <a:gd name="connsiteY4" fmla="*/ 371099 h 445320"/>
              <a:gd name="connsiteX5" fmla="*/ 702420 w 776641"/>
              <a:gd name="connsiteY5" fmla="*/ 445320 h 445320"/>
              <a:gd name="connsiteX6" fmla="*/ 74221 w 776641"/>
              <a:gd name="connsiteY6" fmla="*/ 445320 h 445320"/>
              <a:gd name="connsiteX7" fmla="*/ 0 w 776641"/>
              <a:gd name="connsiteY7" fmla="*/ 371099 h 445320"/>
              <a:gd name="connsiteX8" fmla="*/ 0 w 776641"/>
              <a:gd name="connsiteY8" fmla="*/ 74221 h 445320"/>
              <a:gd name="connsiteX0" fmla="*/ 0 w 725674"/>
              <a:gd name="connsiteY0" fmla="*/ 74221 h 445320"/>
              <a:gd name="connsiteX1" fmla="*/ 74221 w 725674"/>
              <a:gd name="connsiteY1" fmla="*/ 0 h 445320"/>
              <a:gd name="connsiteX2" fmla="*/ 702420 w 725674"/>
              <a:gd name="connsiteY2" fmla="*/ 0 h 445320"/>
              <a:gd name="connsiteX3" fmla="*/ 716604 w 725674"/>
              <a:gd name="connsiteY3" fmla="*/ 79176 h 445320"/>
              <a:gd name="connsiteX4" fmla="*/ 717733 w 725674"/>
              <a:gd name="connsiteY4" fmla="*/ 371427 h 445320"/>
              <a:gd name="connsiteX5" fmla="*/ 702420 w 725674"/>
              <a:gd name="connsiteY5" fmla="*/ 445320 h 445320"/>
              <a:gd name="connsiteX6" fmla="*/ 74221 w 725674"/>
              <a:gd name="connsiteY6" fmla="*/ 445320 h 445320"/>
              <a:gd name="connsiteX7" fmla="*/ 0 w 725674"/>
              <a:gd name="connsiteY7" fmla="*/ 371099 h 445320"/>
              <a:gd name="connsiteX8" fmla="*/ 0 w 725674"/>
              <a:gd name="connsiteY8" fmla="*/ 74221 h 445320"/>
              <a:gd name="connsiteX0" fmla="*/ 0 w 725674"/>
              <a:gd name="connsiteY0" fmla="*/ 74221 h 445320"/>
              <a:gd name="connsiteX1" fmla="*/ 74221 w 725674"/>
              <a:gd name="connsiteY1" fmla="*/ 0 h 445320"/>
              <a:gd name="connsiteX2" fmla="*/ 632000 w 725674"/>
              <a:gd name="connsiteY2" fmla="*/ 7323 h 445320"/>
              <a:gd name="connsiteX3" fmla="*/ 716604 w 725674"/>
              <a:gd name="connsiteY3" fmla="*/ 79176 h 445320"/>
              <a:gd name="connsiteX4" fmla="*/ 717733 w 725674"/>
              <a:gd name="connsiteY4" fmla="*/ 371427 h 445320"/>
              <a:gd name="connsiteX5" fmla="*/ 702420 w 725674"/>
              <a:gd name="connsiteY5" fmla="*/ 445320 h 445320"/>
              <a:gd name="connsiteX6" fmla="*/ 74221 w 725674"/>
              <a:gd name="connsiteY6" fmla="*/ 445320 h 445320"/>
              <a:gd name="connsiteX7" fmla="*/ 0 w 725674"/>
              <a:gd name="connsiteY7" fmla="*/ 371099 h 445320"/>
              <a:gd name="connsiteX8" fmla="*/ 0 w 725674"/>
              <a:gd name="connsiteY8" fmla="*/ 74221 h 445320"/>
              <a:gd name="connsiteX0" fmla="*/ 45028 w 725674"/>
              <a:gd name="connsiteY0" fmla="*/ 70504 h 445320"/>
              <a:gd name="connsiteX1" fmla="*/ 74221 w 725674"/>
              <a:gd name="connsiteY1" fmla="*/ 0 h 445320"/>
              <a:gd name="connsiteX2" fmla="*/ 632000 w 725674"/>
              <a:gd name="connsiteY2" fmla="*/ 7323 h 445320"/>
              <a:gd name="connsiteX3" fmla="*/ 716604 w 725674"/>
              <a:gd name="connsiteY3" fmla="*/ 79176 h 445320"/>
              <a:gd name="connsiteX4" fmla="*/ 717733 w 725674"/>
              <a:gd name="connsiteY4" fmla="*/ 371427 h 445320"/>
              <a:gd name="connsiteX5" fmla="*/ 702420 w 725674"/>
              <a:gd name="connsiteY5" fmla="*/ 445320 h 445320"/>
              <a:gd name="connsiteX6" fmla="*/ 74221 w 725674"/>
              <a:gd name="connsiteY6" fmla="*/ 445320 h 445320"/>
              <a:gd name="connsiteX7" fmla="*/ 0 w 725674"/>
              <a:gd name="connsiteY7" fmla="*/ 371099 h 445320"/>
              <a:gd name="connsiteX8" fmla="*/ 45028 w 725674"/>
              <a:gd name="connsiteY8" fmla="*/ 70504 h 44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5674" h="445320">
                <a:moveTo>
                  <a:pt x="45028" y="70504"/>
                </a:moveTo>
                <a:cubicBezTo>
                  <a:pt x="45028" y="29513"/>
                  <a:pt x="33230" y="0"/>
                  <a:pt x="74221" y="0"/>
                </a:cubicBezTo>
                <a:lnTo>
                  <a:pt x="632000" y="7323"/>
                </a:lnTo>
                <a:cubicBezTo>
                  <a:pt x="672991" y="7323"/>
                  <a:pt x="716604" y="38185"/>
                  <a:pt x="716604" y="79176"/>
                </a:cubicBezTo>
                <a:cubicBezTo>
                  <a:pt x="716604" y="178135"/>
                  <a:pt x="717733" y="272468"/>
                  <a:pt x="717733" y="371427"/>
                </a:cubicBezTo>
                <a:cubicBezTo>
                  <a:pt x="717733" y="412418"/>
                  <a:pt x="743411" y="445320"/>
                  <a:pt x="702420" y="445320"/>
                </a:cubicBezTo>
                <a:lnTo>
                  <a:pt x="74221" y="445320"/>
                </a:lnTo>
                <a:cubicBezTo>
                  <a:pt x="33230" y="445320"/>
                  <a:pt x="0" y="412090"/>
                  <a:pt x="0" y="371099"/>
                </a:cubicBezTo>
                <a:lnTo>
                  <a:pt x="45028" y="70504"/>
                </a:lnTo>
                <a:close/>
              </a:path>
            </a:pathLst>
          </a:custGeom>
          <a:solidFill>
            <a:srgbClr val="7ED2EE"/>
          </a:solidFill>
          <a:ln w="9525" cap="flat" cmpd="sng" algn="ctr">
            <a:noFill/>
            <a:prstDash val="solid"/>
            <a:round/>
            <a:headEnd type="none" w="med" len="med"/>
            <a:tailEnd type="none" w="med" len="med"/>
          </a:ln>
          <a:effectLst/>
        </p:spPr>
        <p:txBody>
          <a:bodyPr vert="horz" wrap="square" lIns="54000" tIns="45720" rIns="5400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smtClean="0">
                <a:ln>
                  <a:noFill/>
                </a:ln>
                <a:solidFill>
                  <a:schemeClr val="bg1"/>
                </a:solidFill>
                <a:effectLst/>
                <a:latin typeface="Comic Sans MS" pitchFamily="66" charset="0"/>
              </a:rPr>
              <a:t>Chips</a:t>
            </a:r>
          </a:p>
        </p:txBody>
      </p:sp>
      <p:sp>
        <p:nvSpPr>
          <p:cNvPr id="39" name="Rechteck 62"/>
          <p:cNvSpPr/>
          <p:nvPr/>
        </p:nvSpPr>
        <p:spPr bwMode="auto">
          <a:xfrm rot="1279087">
            <a:off x="5111917" y="4798716"/>
            <a:ext cx="745517" cy="303597"/>
          </a:xfrm>
          <a:custGeom>
            <a:avLst/>
            <a:gdLst>
              <a:gd name="connsiteX0" fmla="*/ 0 w 889272"/>
              <a:gd name="connsiteY0" fmla="*/ 0 h 256765"/>
              <a:gd name="connsiteX1" fmla="*/ 889272 w 889272"/>
              <a:gd name="connsiteY1" fmla="*/ 0 h 256765"/>
              <a:gd name="connsiteX2" fmla="*/ 889272 w 889272"/>
              <a:gd name="connsiteY2" fmla="*/ 256765 h 256765"/>
              <a:gd name="connsiteX3" fmla="*/ 0 w 889272"/>
              <a:gd name="connsiteY3" fmla="*/ 256765 h 256765"/>
              <a:gd name="connsiteX4" fmla="*/ 0 w 889272"/>
              <a:gd name="connsiteY4" fmla="*/ 0 h 256765"/>
              <a:gd name="connsiteX0" fmla="*/ 0 w 889272"/>
              <a:gd name="connsiteY0" fmla="*/ 0 h 256765"/>
              <a:gd name="connsiteX1" fmla="*/ 889272 w 889272"/>
              <a:gd name="connsiteY1" fmla="*/ 0 h 256765"/>
              <a:gd name="connsiteX2" fmla="*/ 877153 w 889272"/>
              <a:gd name="connsiteY2" fmla="*/ 225708 h 256765"/>
              <a:gd name="connsiteX3" fmla="*/ 0 w 889272"/>
              <a:gd name="connsiteY3" fmla="*/ 256765 h 256765"/>
              <a:gd name="connsiteX4" fmla="*/ 0 w 889272"/>
              <a:gd name="connsiteY4" fmla="*/ 0 h 256765"/>
              <a:gd name="connsiteX0" fmla="*/ 0 w 889272"/>
              <a:gd name="connsiteY0" fmla="*/ 0 h 256765"/>
              <a:gd name="connsiteX1" fmla="*/ 889272 w 889272"/>
              <a:gd name="connsiteY1" fmla="*/ 0 h 256765"/>
              <a:gd name="connsiteX2" fmla="*/ 849018 w 889272"/>
              <a:gd name="connsiteY2" fmla="*/ 206014 h 256765"/>
              <a:gd name="connsiteX3" fmla="*/ 0 w 889272"/>
              <a:gd name="connsiteY3" fmla="*/ 256765 h 256765"/>
              <a:gd name="connsiteX4" fmla="*/ 0 w 889272"/>
              <a:gd name="connsiteY4" fmla="*/ 0 h 256765"/>
              <a:gd name="connsiteX0" fmla="*/ 0 w 889272"/>
              <a:gd name="connsiteY0" fmla="*/ 0 h 256765"/>
              <a:gd name="connsiteX1" fmla="*/ 889272 w 889272"/>
              <a:gd name="connsiteY1" fmla="*/ 0 h 256765"/>
              <a:gd name="connsiteX2" fmla="*/ 849018 w 889272"/>
              <a:gd name="connsiteY2" fmla="*/ 206014 h 256765"/>
              <a:gd name="connsiteX3" fmla="*/ 0 w 889272"/>
              <a:gd name="connsiteY3" fmla="*/ 256765 h 256765"/>
              <a:gd name="connsiteX4" fmla="*/ 0 w 889272"/>
              <a:gd name="connsiteY4" fmla="*/ 0 h 256765"/>
              <a:gd name="connsiteX0" fmla="*/ 0 w 889272"/>
              <a:gd name="connsiteY0" fmla="*/ 0 h 241349"/>
              <a:gd name="connsiteX1" fmla="*/ 889272 w 889272"/>
              <a:gd name="connsiteY1" fmla="*/ 0 h 241349"/>
              <a:gd name="connsiteX2" fmla="*/ 849018 w 889272"/>
              <a:gd name="connsiteY2" fmla="*/ 206014 h 241349"/>
              <a:gd name="connsiteX3" fmla="*/ 29324 w 889272"/>
              <a:gd name="connsiteY3" fmla="*/ 240209 h 241349"/>
              <a:gd name="connsiteX4" fmla="*/ 0 w 889272"/>
              <a:gd name="connsiteY4" fmla="*/ 0 h 241349"/>
              <a:gd name="connsiteX0" fmla="*/ 0 w 889272"/>
              <a:gd name="connsiteY0" fmla="*/ 0 h 260923"/>
              <a:gd name="connsiteX1" fmla="*/ 889272 w 889272"/>
              <a:gd name="connsiteY1" fmla="*/ 0 h 260923"/>
              <a:gd name="connsiteX2" fmla="*/ 849018 w 889272"/>
              <a:gd name="connsiteY2" fmla="*/ 206014 h 260923"/>
              <a:gd name="connsiteX3" fmla="*/ 29324 w 889272"/>
              <a:gd name="connsiteY3" fmla="*/ 240209 h 260923"/>
              <a:gd name="connsiteX4" fmla="*/ 0 w 889272"/>
              <a:gd name="connsiteY4" fmla="*/ 0 h 260923"/>
              <a:gd name="connsiteX0" fmla="*/ 0 w 849018"/>
              <a:gd name="connsiteY0" fmla="*/ 27268 h 288191"/>
              <a:gd name="connsiteX1" fmla="*/ 801946 w 849018"/>
              <a:gd name="connsiteY1" fmla="*/ 0 h 288191"/>
              <a:gd name="connsiteX2" fmla="*/ 849018 w 849018"/>
              <a:gd name="connsiteY2" fmla="*/ 233282 h 288191"/>
              <a:gd name="connsiteX3" fmla="*/ 29324 w 849018"/>
              <a:gd name="connsiteY3" fmla="*/ 267477 h 288191"/>
              <a:gd name="connsiteX4" fmla="*/ 0 w 849018"/>
              <a:gd name="connsiteY4" fmla="*/ 27268 h 288191"/>
              <a:gd name="connsiteX0" fmla="*/ 0 w 851506"/>
              <a:gd name="connsiteY0" fmla="*/ 27268 h 288191"/>
              <a:gd name="connsiteX1" fmla="*/ 801946 w 851506"/>
              <a:gd name="connsiteY1" fmla="*/ 0 h 288191"/>
              <a:gd name="connsiteX2" fmla="*/ 849018 w 851506"/>
              <a:gd name="connsiteY2" fmla="*/ 233282 h 288191"/>
              <a:gd name="connsiteX3" fmla="*/ 29324 w 851506"/>
              <a:gd name="connsiteY3" fmla="*/ 267477 h 288191"/>
              <a:gd name="connsiteX4" fmla="*/ 0 w 851506"/>
              <a:gd name="connsiteY4" fmla="*/ 27268 h 288191"/>
              <a:gd name="connsiteX0" fmla="*/ 0 w 896677"/>
              <a:gd name="connsiteY0" fmla="*/ 113404 h 374327"/>
              <a:gd name="connsiteX1" fmla="*/ 865465 w 896677"/>
              <a:gd name="connsiteY1" fmla="*/ 0 h 374327"/>
              <a:gd name="connsiteX2" fmla="*/ 849018 w 896677"/>
              <a:gd name="connsiteY2" fmla="*/ 319418 h 374327"/>
              <a:gd name="connsiteX3" fmla="*/ 29324 w 896677"/>
              <a:gd name="connsiteY3" fmla="*/ 353613 h 374327"/>
              <a:gd name="connsiteX4" fmla="*/ 0 w 896677"/>
              <a:gd name="connsiteY4" fmla="*/ 113404 h 374327"/>
              <a:gd name="connsiteX0" fmla="*/ 0 w 896677"/>
              <a:gd name="connsiteY0" fmla="*/ 113404 h 374327"/>
              <a:gd name="connsiteX1" fmla="*/ 865465 w 896677"/>
              <a:gd name="connsiteY1" fmla="*/ 0 h 374327"/>
              <a:gd name="connsiteX2" fmla="*/ 849018 w 896677"/>
              <a:gd name="connsiteY2" fmla="*/ 319418 h 374327"/>
              <a:gd name="connsiteX3" fmla="*/ 29324 w 896677"/>
              <a:gd name="connsiteY3" fmla="*/ 353613 h 374327"/>
              <a:gd name="connsiteX4" fmla="*/ 0 w 896677"/>
              <a:gd name="connsiteY4" fmla="*/ 113404 h 374327"/>
              <a:gd name="connsiteX0" fmla="*/ 0 w 894297"/>
              <a:gd name="connsiteY0" fmla="*/ 40902 h 374327"/>
              <a:gd name="connsiteX1" fmla="*/ 863085 w 894297"/>
              <a:gd name="connsiteY1" fmla="*/ 0 h 374327"/>
              <a:gd name="connsiteX2" fmla="*/ 846638 w 894297"/>
              <a:gd name="connsiteY2" fmla="*/ 319418 h 374327"/>
              <a:gd name="connsiteX3" fmla="*/ 26944 w 894297"/>
              <a:gd name="connsiteY3" fmla="*/ 353613 h 374327"/>
              <a:gd name="connsiteX4" fmla="*/ 0 w 894297"/>
              <a:gd name="connsiteY4" fmla="*/ 40902 h 374327"/>
              <a:gd name="connsiteX0" fmla="*/ 0 w 894297"/>
              <a:gd name="connsiteY0" fmla="*/ 40902 h 374327"/>
              <a:gd name="connsiteX1" fmla="*/ 863085 w 894297"/>
              <a:gd name="connsiteY1" fmla="*/ 0 h 374327"/>
              <a:gd name="connsiteX2" fmla="*/ 846638 w 894297"/>
              <a:gd name="connsiteY2" fmla="*/ 319418 h 374327"/>
              <a:gd name="connsiteX3" fmla="*/ 26944 w 894297"/>
              <a:gd name="connsiteY3" fmla="*/ 353613 h 374327"/>
              <a:gd name="connsiteX4" fmla="*/ 0 w 894297"/>
              <a:gd name="connsiteY4" fmla="*/ 40902 h 374327"/>
              <a:gd name="connsiteX0" fmla="*/ 4437 w 898734"/>
              <a:gd name="connsiteY0" fmla="*/ 40902 h 350299"/>
              <a:gd name="connsiteX1" fmla="*/ 867522 w 898734"/>
              <a:gd name="connsiteY1" fmla="*/ 0 h 350299"/>
              <a:gd name="connsiteX2" fmla="*/ 851075 w 898734"/>
              <a:gd name="connsiteY2" fmla="*/ 319418 h 350299"/>
              <a:gd name="connsiteX3" fmla="*/ 0 w 898734"/>
              <a:gd name="connsiteY3" fmla="*/ 299400 h 350299"/>
              <a:gd name="connsiteX4" fmla="*/ 4437 w 898734"/>
              <a:gd name="connsiteY4" fmla="*/ 40902 h 350299"/>
              <a:gd name="connsiteX0" fmla="*/ 4437 w 897531"/>
              <a:gd name="connsiteY0" fmla="*/ 40902 h 338276"/>
              <a:gd name="connsiteX1" fmla="*/ 867522 w 897531"/>
              <a:gd name="connsiteY1" fmla="*/ 0 h 338276"/>
              <a:gd name="connsiteX2" fmla="*/ 844149 w 897531"/>
              <a:gd name="connsiteY2" fmla="*/ 301672 h 338276"/>
              <a:gd name="connsiteX3" fmla="*/ 0 w 897531"/>
              <a:gd name="connsiteY3" fmla="*/ 299400 h 338276"/>
              <a:gd name="connsiteX4" fmla="*/ 4437 w 897531"/>
              <a:gd name="connsiteY4" fmla="*/ 40902 h 338276"/>
              <a:gd name="connsiteX0" fmla="*/ 4437 w 859442"/>
              <a:gd name="connsiteY0" fmla="*/ 36898 h 334272"/>
              <a:gd name="connsiteX1" fmla="*/ 817962 w 859442"/>
              <a:gd name="connsiteY1" fmla="*/ 0 h 334272"/>
              <a:gd name="connsiteX2" fmla="*/ 844149 w 859442"/>
              <a:gd name="connsiteY2" fmla="*/ 297668 h 334272"/>
              <a:gd name="connsiteX3" fmla="*/ 0 w 859442"/>
              <a:gd name="connsiteY3" fmla="*/ 295396 h 334272"/>
              <a:gd name="connsiteX4" fmla="*/ 4437 w 859442"/>
              <a:gd name="connsiteY4" fmla="*/ 36898 h 334272"/>
              <a:gd name="connsiteX0" fmla="*/ 4437 w 859442"/>
              <a:gd name="connsiteY0" fmla="*/ 45671 h 343045"/>
              <a:gd name="connsiteX1" fmla="*/ 414332 w 859442"/>
              <a:gd name="connsiteY1" fmla="*/ 85793 h 343045"/>
              <a:gd name="connsiteX2" fmla="*/ 817962 w 859442"/>
              <a:gd name="connsiteY2" fmla="*/ 8773 h 343045"/>
              <a:gd name="connsiteX3" fmla="*/ 844149 w 859442"/>
              <a:gd name="connsiteY3" fmla="*/ 306441 h 343045"/>
              <a:gd name="connsiteX4" fmla="*/ 0 w 859442"/>
              <a:gd name="connsiteY4" fmla="*/ 304169 h 343045"/>
              <a:gd name="connsiteX5" fmla="*/ 4437 w 859442"/>
              <a:gd name="connsiteY5" fmla="*/ 45671 h 343045"/>
              <a:gd name="connsiteX0" fmla="*/ 4437 w 844149"/>
              <a:gd name="connsiteY0" fmla="*/ 11269 h 308643"/>
              <a:gd name="connsiteX1" fmla="*/ 414332 w 844149"/>
              <a:gd name="connsiteY1" fmla="*/ 51391 h 308643"/>
              <a:gd name="connsiteX2" fmla="*/ 747734 w 844149"/>
              <a:gd name="connsiteY2" fmla="*/ 12003 h 308643"/>
              <a:gd name="connsiteX3" fmla="*/ 844149 w 844149"/>
              <a:gd name="connsiteY3" fmla="*/ 272039 h 308643"/>
              <a:gd name="connsiteX4" fmla="*/ 0 w 844149"/>
              <a:gd name="connsiteY4" fmla="*/ 269767 h 308643"/>
              <a:gd name="connsiteX5" fmla="*/ 4437 w 844149"/>
              <a:gd name="connsiteY5" fmla="*/ 11269 h 308643"/>
              <a:gd name="connsiteX0" fmla="*/ 4437 w 783758"/>
              <a:gd name="connsiteY0" fmla="*/ 11269 h 288883"/>
              <a:gd name="connsiteX1" fmla="*/ 414332 w 783758"/>
              <a:gd name="connsiteY1" fmla="*/ 51391 h 288883"/>
              <a:gd name="connsiteX2" fmla="*/ 747734 w 783758"/>
              <a:gd name="connsiteY2" fmla="*/ 12003 h 288883"/>
              <a:gd name="connsiteX3" fmla="*/ 754334 w 783758"/>
              <a:gd name="connsiteY3" fmla="*/ 230882 h 288883"/>
              <a:gd name="connsiteX4" fmla="*/ 0 w 783758"/>
              <a:gd name="connsiteY4" fmla="*/ 269767 h 288883"/>
              <a:gd name="connsiteX5" fmla="*/ 4437 w 783758"/>
              <a:gd name="connsiteY5" fmla="*/ 11269 h 288883"/>
              <a:gd name="connsiteX0" fmla="*/ 0 w 779321"/>
              <a:gd name="connsiteY0" fmla="*/ 11269 h 274061"/>
              <a:gd name="connsiteX1" fmla="*/ 409895 w 779321"/>
              <a:gd name="connsiteY1" fmla="*/ 51391 h 274061"/>
              <a:gd name="connsiteX2" fmla="*/ 743297 w 779321"/>
              <a:gd name="connsiteY2" fmla="*/ 12003 h 274061"/>
              <a:gd name="connsiteX3" fmla="*/ 749897 w 779321"/>
              <a:gd name="connsiteY3" fmla="*/ 230882 h 274061"/>
              <a:gd name="connsiteX4" fmla="*/ 4653 w 779321"/>
              <a:gd name="connsiteY4" fmla="*/ 244139 h 274061"/>
              <a:gd name="connsiteX5" fmla="*/ 0 w 779321"/>
              <a:gd name="connsiteY5" fmla="*/ 11269 h 274061"/>
              <a:gd name="connsiteX0" fmla="*/ 4004 w 774668"/>
              <a:gd name="connsiteY0" fmla="*/ 30800 h 274061"/>
              <a:gd name="connsiteX1" fmla="*/ 405242 w 774668"/>
              <a:gd name="connsiteY1" fmla="*/ 51391 h 274061"/>
              <a:gd name="connsiteX2" fmla="*/ 738644 w 774668"/>
              <a:gd name="connsiteY2" fmla="*/ 12003 h 274061"/>
              <a:gd name="connsiteX3" fmla="*/ 745244 w 774668"/>
              <a:gd name="connsiteY3" fmla="*/ 230882 h 274061"/>
              <a:gd name="connsiteX4" fmla="*/ 0 w 774668"/>
              <a:gd name="connsiteY4" fmla="*/ 244139 h 274061"/>
              <a:gd name="connsiteX5" fmla="*/ 4004 w 774668"/>
              <a:gd name="connsiteY5" fmla="*/ 30800 h 274061"/>
              <a:gd name="connsiteX0" fmla="*/ 4004 w 767258"/>
              <a:gd name="connsiteY0" fmla="*/ 30800 h 265863"/>
              <a:gd name="connsiteX1" fmla="*/ 405242 w 767258"/>
              <a:gd name="connsiteY1" fmla="*/ 51391 h 265863"/>
              <a:gd name="connsiteX2" fmla="*/ 738644 w 767258"/>
              <a:gd name="connsiteY2" fmla="*/ 12003 h 265863"/>
              <a:gd name="connsiteX3" fmla="*/ 706504 w 767258"/>
              <a:gd name="connsiteY3" fmla="*/ 212685 h 265863"/>
              <a:gd name="connsiteX4" fmla="*/ 0 w 767258"/>
              <a:gd name="connsiteY4" fmla="*/ 244139 h 265863"/>
              <a:gd name="connsiteX5" fmla="*/ 4004 w 767258"/>
              <a:gd name="connsiteY5" fmla="*/ 30800 h 265863"/>
              <a:gd name="connsiteX0" fmla="*/ 4004 w 706504"/>
              <a:gd name="connsiteY0" fmla="*/ 12809 h 247872"/>
              <a:gd name="connsiteX1" fmla="*/ 405242 w 706504"/>
              <a:gd name="connsiteY1" fmla="*/ 33400 h 247872"/>
              <a:gd name="connsiteX2" fmla="*/ 649912 w 706504"/>
              <a:gd name="connsiteY2" fmla="*/ 24499 h 247872"/>
              <a:gd name="connsiteX3" fmla="*/ 706504 w 706504"/>
              <a:gd name="connsiteY3" fmla="*/ 194694 h 247872"/>
              <a:gd name="connsiteX4" fmla="*/ 0 w 706504"/>
              <a:gd name="connsiteY4" fmla="*/ 226148 h 247872"/>
              <a:gd name="connsiteX5" fmla="*/ 4004 w 706504"/>
              <a:gd name="connsiteY5" fmla="*/ 12809 h 247872"/>
              <a:gd name="connsiteX0" fmla="*/ 4004 w 745517"/>
              <a:gd name="connsiteY0" fmla="*/ 42840 h 277903"/>
              <a:gd name="connsiteX1" fmla="*/ 405242 w 745517"/>
              <a:gd name="connsiteY1" fmla="*/ 63431 h 277903"/>
              <a:gd name="connsiteX2" fmla="*/ 712241 w 745517"/>
              <a:gd name="connsiteY2" fmla="*/ 10611 h 277903"/>
              <a:gd name="connsiteX3" fmla="*/ 706504 w 745517"/>
              <a:gd name="connsiteY3" fmla="*/ 224725 h 277903"/>
              <a:gd name="connsiteX4" fmla="*/ 0 w 745517"/>
              <a:gd name="connsiteY4" fmla="*/ 256179 h 277903"/>
              <a:gd name="connsiteX5" fmla="*/ 4004 w 745517"/>
              <a:gd name="connsiteY5" fmla="*/ 42840 h 277903"/>
              <a:gd name="connsiteX0" fmla="*/ 4004 w 745517"/>
              <a:gd name="connsiteY0" fmla="*/ 32229 h 267292"/>
              <a:gd name="connsiteX1" fmla="*/ 405242 w 745517"/>
              <a:gd name="connsiteY1" fmla="*/ 52820 h 267292"/>
              <a:gd name="connsiteX2" fmla="*/ 712241 w 745517"/>
              <a:gd name="connsiteY2" fmla="*/ 0 h 267292"/>
              <a:gd name="connsiteX3" fmla="*/ 706504 w 745517"/>
              <a:gd name="connsiteY3" fmla="*/ 214114 h 267292"/>
              <a:gd name="connsiteX4" fmla="*/ 0 w 745517"/>
              <a:gd name="connsiteY4" fmla="*/ 245568 h 267292"/>
              <a:gd name="connsiteX5" fmla="*/ 4004 w 745517"/>
              <a:gd name="connsiteY5" fmla="*/ 32229 h 26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517" h="267292">
                <a:moveTo>
                  <a:pt x="4004" y="32229"/>
                </a:moveTo>
                <a:cubicBezTo>
                  <a:pt x="72356" y="-7676"/>
                  <a:pt x="269655" y="58970"/>
                  <a:pt x="405242" y="52820"/>
                </a:cubicBezTo>
                <a:cubicBezTo>
                  <a:pt x="540830" y="46670"/>
                  <a:pt x="660677" y="6589"/>
                  <a:pt x="712241" y="0"/>
                </a:cubicBezTo>
                <a:cubicBezTo>
                  <a:pt x="797186" y="45622"/>
                  <a:pt x="690813" y="136353"/>
                  <a:pt x="706504" y="214114"/>
                </a:cubicBezTo>
                <a:cubicBezTo>
                  <a:pt x="431938" y="278860"/>
                  <a:pt x="287011" y="278211"/>
                  <a:pt x="0" y="245568"/>
                </a:cubicBezTo>
                <a:cubicBezTo>
                  <a:pt x="1335" y="174455"/>
                  <a:pt x="2669" y="103342"/>
                  <a:pt x="4004" y="32229"/>
                </a:cubicBezTo>
                <a:close/>
              </a:path>
            </a:pathLst>
          </a:custGeom>
          <a:solidFill>
            <a:srgbClr val="65CCEB"/>
          </a:solidFill>
          <a:ln w="9525" cap="flat" cmpd="sng" algn="ctr">
            <a:noFill/>
            <a:prstDash val="solid"/>
            <a:round/>
            <a:headEnd type="none" w="med" len="med"/>
            <a:tailEnd type="none" w="med" len="med"/>
          </a:ln>
          <a:effectLst/>
        </p:spPr>
        <p:txBody>
          <a:bodyPr vert="horz" wrap="square" lIns="54000" tIns="45720" rIns="54000" bIns="45720" numCol="1" rtlCol="0" anchor="ctr" anchorCtr="0" compatLnSpc="1">
            <a:prstTxWarp prst="textNoShape">
              <a:avLst/>
            </a:prstTxWarp>
            <a:scene3d>
              <a:camera prst="orthographicFront"/>
              <a:lightRig rig="threePt" dir="t"/>
            </a:scene3d>
            <a:flatTx/>
          </a:bodyPr>
          <a:lstStyle/>
          <a:p>
            <a:pPr marL="0" marR="0" indent="0" defTabSz="1042988" rtl="0" eaLnBrk="1" fontAlgn="base" latinLnBrk="0" hangingPunct="1">
              <a:lnSpc>
                <a:spcPct val="100000"/>
              </a:lnSpc>
              <a:spcBef>
                <a:spcPct val="0"/>
              </a:spcBef>
              <a:spcAft>
                <a:spcPct val="0"/>
              </a:spcAft>
              <a:buClrTx/>
              <a:buSzTx/>
              <a:buFontTx/>
              <a:buNone/>
              <a:tabLst/>
            </a:pPr>
            <a:r>
              <a:rPr lang="de-DE" sz="1600" dirty="0" smtClean="0">
                <a:solidFill>
                  <a:schemeClr val="bg1"/>
                </a:solidFill>
                <a:latin typeface="Comic Sans MS" pitchFamily="66" charset="0"/>
              </a:rPr>
              <a:t>Creme</a:t>
            </a:r>
            <a:endParaRPr kumimoji="0" lang="de-DE" sz="1600" b="0" i="0" u="none" strike="noStrike" cap="none" normalizeH="0" baseline="0" dirty="0" smtClean="0">
              <a:ln>
                <a:noFill/>
              </a:ln>
              <a:solidFill>
                <a:schemeClr val="bg1"/>
              </a:solidFill>
              <a:effectLst/>
              <a:latin typeface="Comic Sans MS" pitchFamily="66" charset="0"/>
            </a:endParaRPr>
          </a:p>
        </p:txBody>
      </p:sp>
    </p:spTree>
    <p:extLst>
      <p:ext uri="{BB962C8B-B14F-4D97-AF65-F5344CB8AC3E}">
        <p14:creationId xmlns:p14="http://schemas.microsoft.com/office/powerpoint/2010/main" val="33673761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25908" y="-35793"/>
            <a:ext cx="10791874" cy="7632848"/>
            <a:chOff x="-116582" y="-35793"/>
            <a:chExt cx="10791874" cy="7632848"/>
          </a:xfrm>
          <a:solidFill>
            <a:srgbClr val="00B9E4"/>
          </a:solidFill>
        </p:grpSpPr>
        <p:pic>
          <p:nvPicPr>
            <p:cNvPr id="18" name="Grafik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a:grpFill/>
          </p:spPr>
        </p:pic>
        <p:grpSp>
          <p:nvGrpSpPr>
            <p:cNvPr id="19" name="Gruppieren 18"/>
            <p:cNvGrpSpPr/>
            <p:nvPr/>
          </p:nvGrpSpPr>
          <p:grpSpPr>
            <a:xfrm>
              <a:off x="-116582" y="-35793"/>
              <a:ext cx="10791874" cy="7632848"/>
              <a:chOff x="-116582" y="-35793"/>
              <a:chExt cx="10791874" cy="7632848"/>
            </a:xfrm>
            <a:grpFill/>
          </p:grpSpPr>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a:grpFill/>
            </p:spPr>
          </p:pic>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a:grpFill/>
            </p:spPr>
          </p:pic>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a:grpFill/>
            </p:spPr>
          </p:pic>
        </p:grpSp>
      </p:grpSp>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1" name="Richtungspfeil 10"/>
          <p:cNvSpPr/>
          <p:nvPr/>
        </p:nvSpPr>
        <p:spPr bwMode="auto">
          <a:xfrm>
            <a:off x="-116581" y="528431"/>
            <a:ext cx="6111353" cy="1091960"/>
          </a:xfrm>
          <a:prstGeom prst="homePlate">
            <a:avLst/>
          </a:prstGeom>
          <a:solidFill>
            <a:srgbClr val="C7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2" name="Textfeld 11"/>
          <p:cNvSpPr txBox="1"/>
          <p:nvPr/>
        </p:nvSpPr>
        <p:spPr>
          <a:xfrm>
            <a:off x="0" y="747584"/>
            <a:ext cx="5562724" cy="584775"/>
          </a:xfrm>
          <a:prstGeom prst="rect">
            <a:avLst/>
          </a:prstGeom>
          <a:noFill/>
        </p:spPr>
        <p:txBody>
          <a:bodyPr wrap="square" rtlCol="0">
            <a:spAutoFit/>
          </a:bodyPr>
          <a:lstStyle/>
          <a:p>
            <a:r>
              <a:rPr lang="de-DE" sz="3200" b="1" dirty="0" smtClean="0">
                <a:solidFill>
                  <a:schemeClr val="bg1"/>
                </a:solidFill>
              </a:rPr>
              <a:t>Wo kommt Baumwolle her?</a:t>
            </a:r>
            <a:endParaRPr lang="de-DE" sz="3200" b="1" dirty="0">
              <a:solidFill>
                <a:schemeClr val="bg1"/>
              </a:solidFill>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908" y="1891051"/>
            <a:ext cx="7992889" cy="4103016"/>
          </a:xfrm>
          <a:prstGeom prst="rect">
            <a:avLst/>
          </a:prstGeom>
        </p:spPr>
      </p:pic>
    </p:spTree>
    <p:extLst>
      <p:ext uri="{BB962C8B-B14F-4D97-AF65-F5344CB8AC3E}">
        <p14:creationId xmlns:p14="http://schemas.microsoft.com/office/powerpoint/2010/main" val="2210767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27434" y="-35793"/>
            <a:ext cx="10791874" cy="7632848"/>
            <a:chOff x="-116582" y="-35793"/>
            <a:chExt cx="10791874" cy="7632848"/>
          </a:xfrm>
        </p:grpSpPr>
        <p:pic>
          <p:nvPicPr>
            <p:cNvPr id="18" name="Grafik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2" y="-35793"/>
              <a:ext cx="10791874" cy="7632848"/>
              <a:chOff x="-116582" y="-35793"/>
              <a:chExt cx="10791874" cy="7632848"/>
            </a:xfrm>
          </p:grpSpPr>
          <p:pic>
            <p:nvPicPr>
              <p:cNvPr id="20" name="Grafik 19"/>
              <p:cNvPicPr>
                <a:picLocks noChangeAspect="1"/>
              </p:cNvPicPr>
              <p:nvPr/>
            </p:nvPicPr>
            <p:blipFill rotWithShape="1">
              <a:blip r:embed="rId2"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21" name="Grafik 20"/>
              <p:cNvPicPr>
                <a:picLocks noChangeAspect="1"/>
              </p:cNvPicPr>
              <p:nvPr/>
            </p:nvPicPr>
            <p:blipFill rotWithShape="1">
              <a:blip r:embed="rId2"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2"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1" name="Richtungspfeil 10"/>
          <p:cNvSpPr/>
          <p:nvPr/>
        </p:nvSpPr>
        <p:spPr bwMode="auto">
          <a:xfrm>
            <a:off x="-116581" y="396255"/>
            <a:ext cx="7047457" cy="1091960"/>
          </a:xfrm>
          <a:prstGeom prst="homePlate">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2" name="Textfeld 11"/>
          <p:cNvSpPr txBox="1"/>
          <p:nvPr/>
        </p:nvSpPr>
        <p:spPr>
          <a:xfrm>
            <a:off x="90116" y="615408"/>
            <a:ext cx="6307304" cy="584775"/>
          </a:xfrm>
          <a:prstGeom prst="rect">
            <a:avLst/>
          </a:prstGeom>
          <a:noFill/>
        </p:spPr>
        <p:txBody>
          <a:bodyPr wrap="square" rtlCol="0">
            <a:spAutoFit/>
          </a:bodyPr>
          <a:lstStyle/>
          <a:p>
            <a:r>
              <a:rPr lang="de-DE" sz="3200" b="1" dirty="0" smtClean="0">
                <a:solidFill>
                  <a:schemeClr val="bg1"/>
                </a:solidFill>
              </a:rPr>
              <a:t>Welche Reihenfolge ist richtig?</a:t>
            </a:r>
            <a:endParaRPr lang="de-DE" sz="3200" b="1" dirty="0">
              <a:solidFill>
                <a:schemeClr val="bg1"/>
              </a:solidFill>
            </a:endParaRPr>
          </a:p>
        </p:txBody>
      </p:sp>
      <p:sp>
        <p:nvSpPr>
          <p:cNvPr id="10" name="Freihandform 9"/>
          <p:cNvSpPr/>
          <p:nvPr/>
        </p:nvSpPr>
        <p:spPr bwMode="auto">
          <a:xfrm>
            <a:off x="508919" y="224287"/>
            <a:ext cx="10256847" cy="7363735"/>
          </a:xfrm>
          <a:custGeom>
            <a:avLst/>
            <a:gdLst>
              <a:gd name="connsiteX0" fmla="*/ 10256847 w 10256847"/>
              <a:gd name="connsiteY0" fmla="*/ 0 h 7363735"/>
              <a:gd name="connsiteX1" fmla="*/ 9773768 w 10256847"/>
              <a:gd name="connsiteY1" fmla="*/ 586596 h 7363735"/>
              <a:gd name="connsiteX2" fmla="*/ 9290689 w 10256847"/>
              <a:gd name="connsiteY2" fmla="*/ 603849 h 7363735"/>
              <a:gd name="connsiteX3" fmla="*/ 8307277 w 10256847"/>
              <a:gd name="connsiteY3" fmla="*/ 241539 h 7363735"/>
              <a:gd name="connsiteX4" fmla="*/ 7479141 w 10256847"/>
              <a:gd name="connsiteY4" fmla="*/ 586596 h 7363735"/>
              <a:gd name="connsiteX5" fmla="*/ 6409466 w 10256847"/>
              <a:gd name="connsiteY5" fmla="*/ 1621766 h 7363735"/>
              <a:gd name="connsiteX6" fmla="*/ 5167262 w 10256847"/>
              <a:gd name="connsiteY6" fmla="*/ 2156604 h 7363735"/>
              <a:gd name="connsiteX7" fmla="*/ 3683519 w 10256847"/>
              <a:gd name="connsiteY7" fmla="*/ 1552755 h 7363735"/>
              <a:gd name="connsiteX8" fmla="*/ 2389556 w 10256847"/>
              <a:gd name="connsiteY8" fmla="*/ 1897811 h 7363735"/>
              <a:gd name="connsiteX9" fmla="*/ 474492 w 10256847"/>
              <a:gd name="connsiteY9" fmla="*/ 1466490 h 7363735"/>
              <a:gd name="connsiteX10" fmla="*/ 8666 w 10256847"/>
              <a:gd name="connsiteY10" fmla="*/ 2294626 h 7363735"/>
              <a:gd name="connsiteX11" fmla="*/ 733285 w 10256847"/>
              <a:gd name="connsiteY11" fmla="*/ 3088256 h 7363735"/>
              <a:gd name="connsiteX12" fmla="*/ 2475821 w 10256847"/>
              <a:gd name="connsiteY12" fmla="*/ 3674853 h 7363735"/>
              <a:gd name="connsiteX13" fmla="*/ 2562085 w 10256847"/>
              <a:gd name="connsiteY13" fmla="*/ 4313207 h 7363735"/>
              <a:gd name="connsiteX14" fmla="*/ 1095594 w 10256847"/>
              <a:gd name="connsiteY14" fmla="*/ 5003321 h 7363735"/>
              <a:gd name="connsiteX15" fmla="*/ 819549 w 10256847"/>
              <a:gd name="connsiteY15" fmla="*/ 6556075 h 7363735"/>
              <a:gd name="connsiteX16" fmla="*/ 2510326 w 10256847"/>
              <a:gd name="connsiteY16" fmla="*/ 7021902 h 7363735"/>
              <a:gd name="connsiteX17" fmla="*/ 3372968 w 10256847"/>
              <a:gd name="connsiteY17" fmla="*/ 4692770 h 7363735"/>
              <a:gd name="connsiteX18" fmla="*/ 3718024 w 10256847"/>
              <a:gd name="connsiteY18" fmla="*/ 3157268 h 7363735"/>
              <a:gd name="connsiteX19" fmla="*/ 4718689 w 10256847"/>
              <a:gd name="connsiteY19" fmla="*/ 3519577 h 7363735"/>
              <a:gd name="connsiteX20" fmla="*/ 4287368 w 10256847"/>
              <a:gd name="connsiteY20" fmla="*/ 4416724 h 7363735"/>
              <a:gd name="connsiteX21" fmla="*/ 4960228 w 10256847"/>
              <a:gd name="connsiteY21" fmla="*/ 5417388 h 7363735"/>
              <a:gd name="connsiteX22" fmla="*/ 6806281 w 10256847"/>
              <a:gd name="connsiteY22" fmla="*/ 3554083 h 7363735"/>
              <a:gd name="connsiteX23" fmla="*/ 7686175 w 10256847"/>
              <a:gd name="connsiteY23" fmla="*/ 4019909 h 7363735"/>
              <a:gd name="connsiteX24" fmla="*/ 8755851 w 10256847"/>
              <a:gd name="connsiteY24" fmla="*/ 5331124 h 7363735"/>
              <a:gd name="connsiteX25" fmla="*/ 7841451 w 10256847"/>
              <a:gd name="connsiteY25" fmla="*/ 7073660 h 7363735"/>
              <a:gd name="connsiteX26" fmla="*/ 8842115 w 10256847"/>
              <a:gd name="connsiteY26" fmla="*/ 7332453 h 7363735"/>
              <a:gd name="connsiteX27" fmla="*/ 8962885 w 10256847"/>
              <a:gd name="connsiteY27" fmla="*/ 7349705 h 736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256847" h="7363735">
                <a:moveTo>
                  <a:pt x="10256847" y="0"/>
                </a:moveTo>
                <a:cubicBezTo>
                  <a:pt x="10095820" y="242977"/>
                  <a:pt x="9934794" y="485955"/>
                  <a:pt x="9773768" y="586596"/>
                </a:cubicBezTo>
                <a:cubicBezTo>
                  <a:pt x="9612742" y="687237"/>
                  <a:pt x="9535104" y="661358"/>
                  <a:pt x="9290689" y="603849"/>
                </a:cubicBezTo>
                <a:cubicBezTo>
                  <a:pt x="9046274" y="546340"/>
                  <a:pt x="8609202" y="244415"/>
                  <a:pt x="8307277" y="241539"/>
                </a:cubicBezTo>
                <a:cubicBezTo>
                  <a:pt x="8005352" y="238664"/>
                  <a:pt x="7795443" y="356558"/>
                  <a:pt x="7479141" y="586596"/>
                </a:cubicBezTo>
                <a:cubicBezTo>
                  <a:pt x="7162839" y="816634"/>
                  <a:pt x="6794779" y="1360098"/>
                  <a:pt x="6409466" y="1621766"/>
                </a:cubicBezTo>
                <a:cubicBezTo>
                  <a:pt x="6024153" y="1883434"/>
                  <a:pt x="5621586" y="2168106"/>
                  <a:pt x="5167262" y="2156604"/>
                </a:cubicBezTo>
                <a:cubicBezTo>
                  <a:pt x="4712938" y="2145102"/>
                  <a:pt x="4146470" y="1595887"/>
                  <a:pt x="3683519" y="1552755"/>
                </a:cubicBezTo>
                <a:cubicBezTo>
                  <a:pt x="3220568" y="1509623"/>
                  <a:pt x="2924394" y="1912188"/>
                  <a:pt x="2389556" y="1897811"/>
                </a:cubicBezTo>
                <a:cubicBezTo>
                  <a:pt x="1854718" y="1883434"/>
                  <a:pt x="871307" y="1400354"/>
                  <a:pt x="474492" y="1466490"/>
                </a:cubicBezTo>
                <a:cubicBezTo>
                  <a:pt x="77677" y="1532626"/>
                  <a:pt x="-34466" y="2024332"/>
                  <a:pt x="8666" y="2294626"/>
                </a:cubicBezTo>
                <a:cubicBezTo>
                  <a:pt x="51798" y="2564920"/>
                  <a:pt x="322093" y="2858218"/>
                  <a:pt x="733285" y="3088256"/>
                </a:cubicBezTo>
                <a:cubicBezTo>
                  <a:pt x="1144477" y="3318294"/>
                  <a:pt x="2171021" y="3470695"/>
                  <a:pt x="2475821" y="3674853"/>
                </a:cubicBezTo>
                <a:cubicBezTo>
                  <a:pt x="2780621" y="3879011"/>
                  <a:pt x="2792123" y="4091796"/>
                  <a:pt x="2562085" y="4313207"/>
                </a:cubicBezTo>
                <a:cubicBezTo>
                  <a:pt x="2332047" y="4534618"/>
                  <a:pt x="1386017" y="4629510"/>
                  <a:pt x="1095594" y="5003321"/>
                </a:cubicBezTo>
                <a:cubicBezTo>
                  <a:pt x="805171" y="5377132"/>
                  <a:pt x="583760" y="6219645"/>
                  <a:pt x="819549" y="6556075"/>
                </a:cubicBezTo>
                <a:cubicBezTo>
                  <a:pt x="1055338" y="6892505"/>
                  <a:pt x="2084756" y="7332453"/>
                  <a:pt x="2510326" y="7021902"/>
                </a:cubicBezTo>
                <a:cubicBezTo>
                  <a:pt x="2935896" y="6711351"/>
                  <a:pt x="3171685" y="5336876"/>
                  <a:pt x="3372968" y="4692770"/>
                </a:cubicBezTo>
                <a:cubicBezTo>
                  <a:pt x="3574251" y="4048664"/>
                  <a:pt x="3493737" y="3352800"/>
                  <a:pt x="3718024" y="3157268"/>
                </a:cubicBezTo>
                <a:cubicBezTo>
                  <a:pt x="3942311" y="2961736"/>
                  <a:pt x="4623798" y="3309668"/>
                  <a:pt x="4718689" y="3519577"/>
                </a:cubicBezTo>
                <a:cubicBezTo>
                  <a:pt x="4813580" y="3729486"/>
                  <a:pt x="4247112" y="4100422"/>
                  <a:pt x="4287368" y="4416724"/>
                </a:cubicBezTo>
                <a:cubicBezTo>
                  <a:pt x="4327624" y="4733026"/>
                  <a:pt x="4540409" y="5561162"/>
                  <a:pt x="4960228" y="5417388"/>
                </a:cubicBezTo>
                <a:cubicBezTo>
                  <a:pt x="5380047" y="5273614"/>
                  <a:pt x="6351957" y="3786996"/>
                  <a:pt x="6806281" y="3554083"/>
                </a:cubicBezTo>
                <a:cubicBezTo>
                  <a:pt x="7260605" y="3321170"/>
                  <a:pt x="7361247" y="3723736"/>
                  <a:pt x="7686175" y="4019909"/>
                </a:cubicBezTo>
                <a:cubicBezTo>
                  <a:pt x="8011103" y="4316082"/>
                  <a:pt x="8729972" y="4822166"/>
                  <a:pt x="8755851" y="5331124"/>
                </a:cubicBezTo>
                <a:cubicBezTo>
                  <a:pt x="8781730" y="5840082"/>
                  <a:pt x="7827074" y="6740105"/>
                  <a:pt x="7841451" y="7073660"/>
                </a:cubicBezTo>
                <a:cubicBezTo>
                  <a:pt x="7855828" y="7407215"/>
                  <a:pt x="8655209" y="7286446"/>
                  <a:pt x="8842115" y="7332453"/>
                </a:cubicBezTo>
                <a:cubicBezTo>
                  <a:pt x="9029021" y="7378460"/>
                  <a:pt x="8995953" y="7364082"/>
                  <a:pt x="8962885" y="7349705"/>
                </a:cubicBezTo>
              </a:path>
            </a:pathLst>
          </a:custGeom>
          <a:noFill/>
          <a:ln w="1270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93614">
            <a:off x="988478" y="1741279"/>
            <a:ext cx="2269990" cy="1662331"/>
          </a:xfrm>
          <a:prstGeom prst="rect">
            <a:avLst/>
          </a:prstGeom>
        </p:spPr>
      </p:pic>
      <p:sp>
        <p:nvSpPr>
          <p:cNvPr id="27" name="Flussdiagramm: Oder 26"/>
          <p:cNvSpPr/>
          <p:nvPr/>
        </p:nvSpPr>
        <p:spPr bwMode="auto">
          <a:xfrm rot="20796275">
            <a:off x="448659" y="2794120"/>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lang="de-DE" sz="2000" b="1" dirty="0" err="1" smtClean="0">
                <a:solidFill>
                  <a:schemeClr val="bg1"/>
                </a:solidFill>
                <a:latin typeface="Arial" pitchFamily="34" charset="0"/>
              </a:rPr>
              <a:t>Ent</a:t>
            </a:r>
            <a:r>
              <a:rPr lang="de-DE" sz="2000" b="1" dirty="0" smtClean="0">
                <a:solidFill>
                  <a:schemeClr val="bg1"/>
                </a:solidFill>
                <a:latin typeface="Arial" pitchFamily="34" charset="0"/>
              </a:rPr>
              <a:t>-körnen</a:t>
            </a:r>
            <a:endParaRPr kumimoji="0" lang="de-DE" sz="2000" b="1" i="0" u="none" strike="noStrike" cap="none" normalizeH="0" baseline="0" dirty="0" smtClean="0">
              <a:ln>
                <a:noFill/>
              </a:ln>
              <a:solidFill>
                <a:schemeClr val="bg1"/>
              </a:solidFill>
              <a:effectLst/>
              <a:latin typeface="Arial" pitchFamily="34" charset="0"/>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72513">
            <a:off x="1080835" y="4800849"/>
            <a:ext cx="2232285" cy="1637009"/>
          </a:xfrm>
          <a:prstGeom prst="rect">
            <a:avLst/>
          </a:prstGeom>
        </p:spPr>
      </p:pic>
      <p:sp>
        <p:nvSpPr>
          <p:cNvPr id="23" name="Flussdiagramm: Oder 22"/>
          <p:cNvSpPr/>
          <p:nvPr/>
        </p:nvSpPr>
        <p:spPr bwMode="auto">
          <a:xfrm rot="772513">
            <a:off x="106226" y="5380917"/>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lang="de-DE" sz="2000" b="1" dirty="0" smtClean="0">
                <a:solidFill>
                  <a:schemeClr val="bg1"/>
                </a:solidFill>
                <a:latin typeface="Arial" pitchFamily="34" charset="0"/>
              </a:rPr>
              <a:t>Weben</a:t>
            </a:r>
            <a:endParaRPr kumimoji="0" lang="de-DE" sz="2000" b="1" i="0" u="none" strike="noStrike" cap="none" normalizeH="0" baseline="0" dirty="0" smtClean="0">
              <a:ln>
                <a:noFill/>
              </a:ln>
              <a:solidFill>
                <a:schemeClr val="bg1"/>
              </a:solidFill>
              <a:effectLst/>
              <a:latin typeface="Arial" pitchFamily="34" charset="0"/>
            </a:endParaRPr>
          </a:p>
        </p:txBody>
      </p:sp>
      <p:pic>
        <p:nvPicPr>
          <p:cNvPr id="2" name="Grafi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85658">
            <a:off x="4554612" y="4564990"/>
            <a:ext cx="2225355" cy="1664360"/>
          </a:xfrm>
          <a:prstGeom prst="rect">
            <a:avLst/>
          </a:prstGeom>
        </p:spPr>
      </p:pic>
      <p:sp>
        <p:nvSpPr>
          <p:cNvPr id="7" name="Flussdiagramm: Oder 6"/>
          <p:cNvSpPr/>
          <p:nvPr/>
        </p:nvSpPr>
        <p:spPr bwMode="auto">
          <a:xfrm rot="485658">
            <a:off x="3620719" y="5326772"/>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36000" tIns="45720" rIns="3600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dirty="0" smtClean="0">
                <a:ln>
                  <a:noFill/>
                </a:ln>
                <a:solidFill>
                  <a:schemeClr val="bg1"/>
                </a:solidFill>
                <a:effectLst/>
                <a:latin typeface="Arial" pitchFamily="34" charset="0"/>
              </a:rPr>
              <a:t>Pflücken</a:t>
            </a:r>
          </a:p>
        </p:txBody>
      </p:sp>
      <p:pic>
        <p:nvPicPr>
          <p:cNvPr id="3" name="Grafik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08994">
            <a:off x="4508592" y="1731107"/>
            <a:ext cx="2452813" cy="1632135"/>
          </a:xfrm>
          <a:prstGeom prst="rect">
            <a:avLst/>
          </a:prstGeom>
        </p:spPr>
      </p:pic>
      <p:sp>
        <p:nvSpPr>
          <p:cNvPr id="24" name="Flussdiagramm: Oder 23"/>
          <p:cNvSpPr/>
          <p:nvPr/>
        </p:nvSpPr>
        <p:spPr bwMode="auto">
          <a:xfrm rot="429163">
            <a:off x="3632146" y="2363017"/>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36000" tIns="45720" rIns="3600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lang="de-DE" sz="1950" b="1" dirty="0" smtClean="0">
                <a:solidFill>
                  <a:schemeClr val="bg1"/>
                </a:solidFill>
                <a:latin typeface="Arial" pitchFamily="34" charset="0"/>
              </a:rPr>
              <a:t>Anbauen</a:t>
            </a:r>
            <a:endParaRPr kumimoji="0" lang="de-DE" sz="1950" b="1" i="0" u="none" strike="noStrike" cap="none" normalizeH="0" baseline="0" dirty="0" smtClean="0">
              <a:ln>
                <a:noFill/>
              </a:ln>
              <a:solidFill>
                <a:schemeClr val="bg1"/>
              </a:solidFill>
              <a:effectLst/>
              <a:latin typeface="Arial" pitchFamily="34" charset="0"/>
            </a:endParaRPr>
          </a:p>
        </p:txBody>
      </p:sp>
      <p:pic>
        <p:nvPicPr>
          <p:cNvPr id="15" name="Grafik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49442">
            <a:off x="7784971" y="3932441"/>
            <a:ext cx="2435054" cy="1620318"/>
          </a:xfrm>
          <a:prstGeom prst="rect">
            <a:avLst/>
          </a:prstGeom>
        </p:spPr>
      </p:pic>
      <p:sp>
        <p:nvSpPr>
          <p:cNvPr id="25" name="Flussdiagramm: Oder 24"/>
          <p:cNvSpPr/>
          <p:nvPr/>
        </p:nvSpPr>
        <p:spPr bwMode="auto">
          <a:xfrm rot="399389">
            <a:off x="6950635" y="4592478"/>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54000" tIns="45720" rIns="5400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lang="de-DE" sz="2000" b="1" dirty="0" smtClean="0">
                <a:solidFill>
                  <a:schemeClr val="bg1"/>
                </a:solidFill>
                <a:latin typeface="Arial" pitchFamily="34" charset="0"/>
              </a:rPr>
              <a:t>Spinnen</a:t>
            </a:r>
            <a:endParaRPr kumimoji="0" lang="de-DE" sz="2000" b="1" i="0" u="none" strike="noStrike" cap="none" normalizeH="0" baseline="0" dirty="0" smtClean="0">
              <a:ln>
                <a:noFill/>
              </a:ln>
              <a:solidFill>
                <a:schemeClr val="bg1"/>
              </a:solidFill>
              <a:effectLst/>
              <a:latin typeface="Arial" pitchFamily="34" charset="0"/>
            </a:endParaRPr>
          </a:p>
        </p:txBody>
      </p:sp>
      <p:pic>
        <p:nvPicPr>
          <p:cNvPr id="29" name="Grafik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271158">
            <a:off x="7796089" y="701358"/>
            <a:ext cx="2468028" cy="1652151"/>
          </a:xfrm>
          <a:prstGeom prst="rect">
            <a:avLst/>
          </a:prstGeom>
        </p:spPr>
      </p:pic>
      <p:sp>
        <p:nvSpPr>
          <p:cNvPr id="26" name="Flussdiagramm: Oder 25"/>
          <p:cNvSpPr/>
          <p:nvPr/>
        </p:nvSpPr>
        <p:spPr bwMode="auto">
          <a:xfrm rot="20477043">
            <a:off x="7326045" y="1871544"/>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lang="de-DE" sz="2000" b="1" dirty="0" smtClean="0">
                <a:solidFill>
                  <a:schemeClr val="bg1"/>
                </a:solidFill>
                <a:latin typeface="Arial" pitchFamily="34" charset="0"/>
              </a:rPr>
              <a:t>Näh</a:t>
            </a:r>
            <a:r>
              <a:rPr kumimoji="0" lang="de-DE" sz="2000" b="1" i="0" u="none" strike="noStrike" cap="none" normalizeH="0" baseline="0" dirty="0" smtClean="0">
                <a:ln>
                  <a:noFill/>
                </a:ln>
                <a:solidFill>
                  <a:schemeClr val="bg1"/>
                </a:solidFill>
                <a:effectLst/>
                <a:latin typeface="Arial" pitchFamily="34" charset="0"/>
              </a:rPr>
              <a:t>en</a:t>
            </a:r>
          </a:p>
        </p:txBody>
      </p:sp>
    </p:spTree>
    <p:extLst>
      <p:ext uri="{BB962C8B-B14F-4D97-AF65-F5344CB8AC3E}">
        <p14:creationId xmlns:p14="http://schemas.microsoft.com/office/powerpoint/2010/main" val="14095845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27434" y="-35793"/>
            <a:ext cx="10791874" cy="7632848"/>
            <a:chOff x="-116582" y="-35793"/>
            <a:chExt cx="10791874" cy="7632848"/>
          </a:xfrm>
        </p:grpSpPr>
        <p:pic>
          <p:nvPicPr>
            <p:cNvPr id="18" name="Grafik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2" y="-35793"/>
              <a:ext cx="10791874" cy="7632848"/>
              <a:chOff x="-116582" y="-35793"/>
              <a:chExt cx="10791874" cy="7632848"/>
            </a:xfrm>
          </p:grpSpPr>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3" name="Freihandform 2"/>
          <p:cNvSpPr/>
          <p:nvPr/>
        </p:nvSpPr>
        <p:spPr bwMode="auto">
          <a:xfrm>
            <a:off x="27434" y="-34506"/>
            <a:ext cx="10431833" cy="6742446"/>
          </a:xfrm>
          <a:custGeom>
            <a:avLst/>
            <a:gdLst>
              <a:gd name="connsiteX0" fmla="*/ 0 w 10524226"/>
              <a:gd name="connsiteY0" fmla="*/ 0 h 6742446"/>
              <a:gd name="connsiteX1" fmla="*/ 603849 w 10524226"/>
              <a:gd name="connsiteY1" fmla="*/ 1932317 h 6742446"/>
              <a:gd name="connsiteX2" fmla="*/ 776377 w 10524226"/>
              <a:gd name="connsiteY2" fmla="*/ 1915064 h 6742446"/>
              <a:gd name="connsiteX3" fmla="*/ 2104845 w 10524226"/>
              <a:gd name="connsiteY3" fmla="*/ 1535502 h 6742446"/>
              <a:gd name="connsiteX4" fmla="*/ 3226279 w 10524226"/>
              <a:gd name="connsiteY4" fmla="*/ 1742536 h 6742446"/>
              <a:gd name="connsiteX5" fmla="*/ 4088921 w 10524226"/>
              <a:gd name="connsiteY5" fmla="*/ 2277374 h 6742446"/>
              <a:gd name="connsiteX6" fmla="*/ 5244860 w 10524226"/>
              <a:gd name="connsiteY6" fmla="*/ 2484408 h 6742446"/>
              <a:gd name="connsiteX7" fmla="*/ 6228271 w 10524226"/>
              <a:gd name="connsiteY7" fmla="*/ 1863306 h 6742446"/>
              <a:gd name="connsiteX8" fmla="*/ 6849373 w 10524226"/>
              <a:gd name="connsiteY8" fmla="*/ 2001329 h 6742446"/>
              <a:gd name="connsiteX9" fmla="*/ 7608498 w 10524226"/>
              <a:gd name="connsiteY9" fmla="*/ 1708031 h 6742446"/>
              <a:gd name="connsiteX10" fmla="*/ 8850702 w 10524226"/>
              <a:gd name="connsiteY10" fmla="*/ 1035170 h 6742446"/>
              <a:gd name="connsiteX11" fmla="*/ 9696090 w 10524226"/>
              <a:gd name="connsiteY11" fmla="*/ 1587261 h 6742446"/>
              <a:gd name="connsiteX12" fmla="*/ 9816860 w 10524226"/>
              <a:gd name="connsiteY12" fmla="*/ 2242868 h 6742446"/>
              <a:gd name="connsiteX13" fmla="*/ 10282687 w 10524226"/>
              <a:gd name="connsiteY13" fmla="*/ 2932981 h 6742446"/>
              <a:gd name="connsiteX14" fmla="*/ 9575321 w 10524226"/>
              <a:gd name="connsiteY14" fmla="*/ 3743864 h 6742446"/>
              <a:gd name="connsiteX15" fmla="*/ 8712679 w 10524226"/>
              <a:gd name="connsiteY15" fmla="*/ 3433314 h 6742446"/>
              <a:gd name="connsiteX16" fmla="*/ 7953554 w 10524226"/>
              <a:gd name="connsiteY16" fmla="*/ 4226944 h 6742446"/>
              <a:gd name="connsiteX17" fmla="*/ 6435305 w 10524226"/>
              <a:gd name="connsiteY17" fmla="*/ 3899140 h 6742446"/>
              <a:gd name="connsiteX18" fmla="*/ 5348377 w 10524226"/>
              <a:gd name="connsiteY18" fmla="*/ 4313208 h 6742446"/>
              <a:gd name="connsiteX19" fmla="*/ 4554747 w 10524226"/>
              <a:gd name="connsiteY19" fmla="*/ 4261449 h 6742446"/>
              <a:gd name="connsiteX20" fmla="*/ 3830128 w 10524226"/>
              <a:gd name="connsiteY20" fmla="*/ 4899804 h 6742446"/>
              <a:gd name="connsiteX21" fmla="*/ 3053751 w 10524226"/>
              <a:gd name="connsiteY21" fmla="*/ 3933646 h 6742446"/>
              <a:gd name="connsiteX22" fmla="*/ 2518913 w 10524226"/>
              <a:gd name="connsiteY22" fmla="*/ 3812876 h 6742446"/>
              <a:gd name="connsiteX23" fmla="*/ 2070339 w 10524226"/>
              <a:gd name="connsiteY23" fmla="*/ 3881887 h 6742446"/>
              <a:gd name="connsiteX24" fmla="*/ 1811547 w 10524226"/>
              <a:gd name="connsiteY24" fmla="*/ 4192438 h 6742446"/>
              <a:gd name="connsiteX25" fmla="*/ 396815 w 10524226"/>
              <a:gd name="connsiteY25" fmla="*/ 4433978 h 6742446"/>
              <a:gd name="connsiteX26" fmla="*/ 276045 w 10524226"/>
              <a:gd name="connsiteY26" fmla="*/ 5037827 h 6742446"/>
              <a:gd name="connsiteX27" fmla="*/ 483079 w 10524226"/>
              <a:gd name="connsiteY27" fmla="*/ 5486400 h 6742446"/>
              <a:gd name="connsiteX28" fmla="*/ 1639019 w 10524226"/>
              <a:gd name="connsiteY28" fmla="*/ 5296619 h 6742446"/>
              <a:gd name="connsiteX29" fmla="*/ 2829464 w 10524226"/>
              <a:gd name="connsiteY29" fmla="*/ 4485736 h 6742446"/>
              <a:gd name="connsiteX30" fmla="*/ 2553419 w 10524226"/>
              <a:gd name="connsiteY30" fmla="*/ 5796951 h 6742446"/>
              <a:gd name="connsiteX31" fmla="*/ 2881222 w 10524226"/>
              <a:gd name="connsiteY31" fmla="*/ 6694098 h 6742446"/>
              <a:gd name="connsiteX32" fmla="*/ 3726611 w 10524226"/>
              <a:gd name="connsiteY32" fmla="*/ 6469812 h 6742446"/>
              <a:gd name="connsiteX33" fmla="*/ 4123426 w 10524226"/>
              <a:gd name="connsiteY33" fmla="*/ 5193102 h 6742446"/>
              <a:gd name="connsiteX34" fmla="*/ 4968815 w 10524226"/>
              <a:gd name="connsiteY34" fmla="*/ 4813540 h 6742446"/>
              <a:gd name="connsiteX35" fmla="*/ 5710687 w 10524226"/>
              <a:gd name="connsiteY35" fmla="*/ 4364966 h 6742446"/>
              <a:gd name="connsiteX36" fmla="*/ 6366294 w 10524226"/>
              <a:gd name="connsiteY36" fmla="*/ 5141344 h 6742446"/>
              <a:gd name="connsiteX37" fmla="*/ 7004649 w 10524226"/>
              <a:gd name="connsiteY37" fmla="*/ 6055744 h 6742446"/>
              <a:gd name="connsiteX38" fmla="*/ 8488392 w 10524226"/>
              <a:gd name="connsiteY38" fmla="*/ 5520906 h 6742446"/>
              <a:gd name="connsiteX39" fmla="*/ 9489056 w 10524226"/>
              <a:gd name="connsiteY39" fmla="*/ 5365631 h 6742446"/>
              <a:gd name="connsiteX40" fmla="*/ 9920377 w 10524226"/>
              <a:gd name="connsiteY40" fmla="*/ 5141344 h 6742446"/>
              <a:gd name="connsiteX41" fmla="*/ 10524226 w 10524226"/>
              <a:gd name="connsiteY41" fmla="*/ 4761781 h 6742446"/>
              <a:gd name="connsiteX42" fmla="*/ 10524226 w 10524226"/>
              <a:gd name="connsiteY42" fmla="*/ 4761781 h 6742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524226" h="6742446">
                <a:moveTo>
                  <a:pt x="0" y="0"/>
                </a:moveTo>
                <a:cubicBezTo>
                  <a:pt x="237226" y="806570"/>
                  <a:pt x="474453" y="1613140"/>
                  <a:pt x="603849" y="1932317"/>
                </a:cubicBezTo>
                <a:cubicBezTo>
                  <a:pt x="733245" y="2251494"/>
                  <a:pt x="526211" y="1981200"/>
                  <a:pt x="776377" y="1915064"/>
                </a:cubicBezTo>
                <a:cubicBezTo>
                  <a:pt x="1026543" y="1848928"/>
                  <a:pt x="1696528" y="1564257"/>
                  <a:pt x="2104845" y="1535502"/>
                </a:cubicBezTo>
                <a:cubicBezTo>
                  <a:pt x="2513162" y="1506747"/>
                  <a:pt x="2895600" y="1618891"/>
                  <a:pt x="3226279" y="1742536"/>
                </a:cubicBezTo>
                <a:cubicBezTo>
                  <a:pt x="3556958" y="1866181"/>
                  <a:pt x="3752491" y="2153729"/>
                  <a:pt x="4088921" y="2277374"/>
                </a:cubicBezTo>
                <a:cubicBezTo>
                  <a:pt x="4425351" y="2401019"/>
                  <a:pt x="4888302" y="2553419"/>
                  <a:pt x="5244860" y="2484408"/>
                </a:cubicBezTo>
                <a:cubicBezTo>
                  <a:pt x="5601418" y="2415397"/>
                  <a:pt x="5960852" y="1943819"/>
                  <a:pt x="6228271" y="1863306"/>
                </a:cubicBezTo>
                <a:cubicBezTo>
                  <a:pt x="6495690" y="1782793"/>
                  <a:pt x="6619335" y="2027208"/>
                  <a:pt x="6849373" y="2001329"/>
                </a:cubicBezTo>
                <a:cubicBezTo>
                  <a:pt x="7079411" y="1975450"/>
                  <a:pt x="7274943" y="1869057"/>
                  <a:pt x="7608498" y="1708031"/>
                </a:cubicBezTo>
                <a:cubicBezTo>
                  <a:pt x="7942053" y="1547005"/>
                  <a:pt x="8502770" y="1055298"/>
                  <a:pt x="8850702" y="1035170"/>
                </a:cubicBezTo>
                <a:cubicBezTo>
                  <a:pt x="9198634" y="1015042"/>
                  <a:pt x="9535064" y="1385978"/>
                  <a:pt x="9696090" y="1587261"/>
                </a:cubicBezTo>
                <a:cubicBezTo>
                  <a:pt x="9857116" y="1788544"/>
                  <a:pt x="9719094" y="2018581"/>
                  <a:pt x="9816860" y="2242868"/>
                </a:cubicBezTo>
                <a:cubicBezTo>
                  <a:pt x="9914626" y="2467155"/>
                  <a:pt x="10322943" y="2682815"/>
                  <a:pt x="10282687" y="2932981"/>
                </a:cubicBezTo>
                <a:cubicBezTo>
                  <a:pt x="10242431" y="3183147"/>
                  <a:pt x="9836989" y="3660475"/>
                  <a:pt x="9575321" y="3743864"/>
                </a:cubicBezTo>
                <a:cubicBezTo>
                  <a:pt x="9313653" y="3827253"/>
                  <a:pt x="8982974" y="3352801"/>
                  <a:pt x="8712679" y="3433314"/>
                </a:cubicBezTo>
                <a:cubicBezTo>
                  <a:pt x="8442384" y="3513827"/>
                  <a:pt x="8333116" y="4149306"/>
                  <a:pt x="7953554" y="4226944"/>
                </a:cubicBezTo>
                <a:cubicBezTo>
                  <a:pt x="7573992" y="4304582"/>
                  <a:pt x="6869501" y="3884763"/>
                  <a:pt x="6435305" y="3899140"/>
                </a:cubicBezTo>
                <a:cubicBezTo>
                  <a:pt x="6001109" y="3913517"/>
                  <a:pt x="5661803" y="4252823"/>
                  <a:pt x="5348377" y="4313208"/>
                </a:cubicBezTo>
                <a:cubicBezTo>
                  <a:pt x="5034951" y="4373593"/>
                  <a:pt x="4807788" y="4163683"/>
                  <a:pt x="4554747" y="4261449"/>
                </a:cubicBezTo>
                <a:cubicBezTo>
                  <a:pt x="4301706" y="4359215"/>
                  <a:pt x="4080294" y="4954438"/>
                  <a:pt x="3830128" y="4899804"/>
                </a:cubicBezTo>
                <a:cubicBezTo>
                  <a:pt x="3579962" y="4845170"/>
                  <a:pt x="3272287" y="4114801"/>
                  <a:pt x="3053751" y="3933646"/>
                </a:cubicBezTo>
                <a:cubicBezTo>
                  <a:pt x="2835215" y="3752491"/>
                  <a:pt x="2682815" y="3821503"/>
                  <a:pt x="2518913" y="3812876"/>
                </a:cubicBezTo>
                <a:cubicBezTo>
                  <a:pt x="2355011" y="3804250"/>
                  <a:pt x="2188233" y="3818627"/>
                  <a:pt x="2070339" y="3881887"/>
                </a:cubicBezTo>
                <a:cubicBezTo>
                  <a:pt x="1952445" y="3945147"/>
                  <a:pt x="2090468" y="4100423"/>
                  <a:pt x="1811547" y="4192438"/>
                </a:cubicBezTo>
                <a:cubicBezTo>
                  <a:pt x="1532626" y="4284453"/>
                  <a:pt x="652732" y="4293080"/>
                  <a:pt x="396815" y="4433978"/>
                </a:cubicBezTo>
                <a:cubicBezTo>
                  <a:pt x="140898" y="4574876"/>
                  <a:pt x="261668" y="4862423"/>
                  <a:pt x="276045" y="5037827"/>
                </a:cubicBezTo>
                <a:cubicBezTo>
                  <a:pt x="290422" y="5213231"/>
                  <a:pt x="255917" y="5443268"/>
                  <a:pt x="483079" y="5486400"/>
                </a:cubicBezTo>
                <a:cubicBezTo>
                  <a:pt x="710241" y="5529532"/>
                  <a:pt x="1247955" y="5463396"/>
                  <a:pt x="1639019" y="5296619"/>
                </a:cubicBezTo>
                <a:cubicBezTo>
                  <a:pt x="2030083" y="5129842"/>
                  <a:pt x="2677064" y="4402347"/>
                  <a:pt x="2829464" y="4485736"/>
                </a:cubicBezTo>
                <a:cubicBezTo>
                  <a:pt x="2981864" y="4569125"/>
                  <a:pt x="2544793" y="5428891"/>
                  <a:pt x="2553419" y="5796951"/>
                </a:cubicBezTo>
                <a:cubicBezTo>
                  <a:pt x="2562045" y="6165011"/>
                  <a:pt x="2685690" y="6581955"/>
                  <a:pt x="2881222" y="6694098"/>
                </a:cubicBezTo>
                <a:cubicBezTo>
                  <a:pt x="3076754" y="6806241"/>
                  <a:pt x="3519577" y="6719978"/>
                  <a:pt x="3726611" y="6469812"/>
                </a:cubicBezTo>
                <a:cubicBezTo>
                  <a:pt x="3933645" y="6219646"/>
                  <a:pt x="3916392" y="5469147"/>
                  <a:pt x="4123426" y="5193102"/>
                </a:cubicBezTo>
                <a:cubicBezTo>
                  <a:pt x="4330460" y="4917057"/>
                  <a:pt x="4704272" y="4951563"/>
                  <a:pt x="4968815" y="4813540"/>
                </a:cubicBezTo>
                <a:cubicBezTo>
                  <a:pt x="5233359" y="4675517"/>
                  <a:pt x="5477774" y="4310332"/>
                  <a:pt x="5710687" y="4364966"/>
                </a:cubicBezTo>
                <a:cubicBezTo>
                  <a:pt x="5943600" y="4419600"/>
                  <a:pt x="6150634" y="4859548"/>
                  <a:pt x="6366294" y="5141344"/>
                </a:cubicBezTo>
                <a:cubicBezTo>
                  <a:pt x="6581954" y="5423140"/>
                  <a:pt x="6650966" y="5992484"/>
                  <a:pt x="7004649" y="6055744"/>
                </a:cubicBezTo>
                <a:cubicBezTo>
                  <a:pt x="7358332" y="6119004"/>
                  <a:pt x="8074324" y="5635925"/>
                  <a:pt x="8488392" y="5520906"/>
                </a:cubicBezTo>
                <a:cubicBezTo>
                  <a:pt x="8902460" y="5405887"/>
                  <a:pt x="9250392" y="5428891"/>
                  <a:pt x="9489056" y="5365631"/>
                </a:cubicBezTo>
                <a:cubicBezTo>
                  <a:pt x="9727720" y="5302371"/>
                  <a:pt x="9747849" y="5241986"/>
                  <a:pt x="9920377" y="5141344"/>
                </a:cubicBezTo>
                <a:cubicBezTo>
                  <a:pt x="10092905" y="5040702"/>
                  <a:pt x="10524226" y="4761781"/>
                  <a:pt x="10524226" y="4761781"/>
                </a:cubicBezTo>
                <a:lnTo>
                  <a:pt x="10524226" y="4761781"/>
                </a:lnTo>
              </a:path>
            </a:pathLst>
          </a:custGeom>
          <a:noFill/>
          <a:ln w="1905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1" name="Richtungspfeil 10"/>
          <p:cNvSpPr/>
          <p:nvPr/>
        </p:nvSpPr>
        <p:spPr bwMode="auto">
          <a:xfrm>
            <a:off x="-116581" y="396255"/>
            <a:ext cx="7479505" cy="1091960"/>
          </a:xfrm>
          <a:prstGeom prst="homePlate">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2" name="Textfeld 11"/>
          <p:cNvSpPr txBox="1"/>
          <p:nvPr/>
        </p:nvSpPr>
        <p:spPr>
          <a:xfrm>
            <a:off x="90115" y="615408"/>
            <a:ext cx="6689851" cy="584775"/>
          </a:xfrm>
          <a:prstGeom prst="rect">
            <a:avLst/>
          </a:prstGeom>
          <a:noFill/>
        </p:spPr>
        <p:txBody>
          <a:bodyPr wrap="square" rtlCol="0">
            <a:spAutoFit/>
          </a:bodyPr>
          <a:lstStyle/>
          <a:p>
            <a:r>
              <a:rPr lang="de-DE" sz="3200" b="1" dirty="0" smtClean="0">
                <a:solidFill>
                  <a:schemeClr val="bg1"/>
                </a:solidFill>
              </a:rPr>
              <a:t>Vom Saatgut zum fertigen T-Shirt</a:t>
            </a:r>
            <a:endParaRPr lang="de-DE" sz="3200" b="1" dirty="0">
              <a:solidFill>
                <a:schemeClr val="bg1"/>
              </a:solidFill>
            </a:endParaRPr>
          </a:p>
        </p:txBody>
      </p:sp>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47747">
            <a:off x="4529381" y="1732984"/>
            <a:ext cx="2225355" cy="1664360"/>
          </a:xfrm>
          <a:prstGeom prst="rect">
            <a:avLst/>
          </a:prstGeom>
        </p:spPr>
      </p:pic>
      <p:pic>
        <p:nvPicPr>
          <p:cNvPr id="4" name="Grafi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759827">
            <a:off x="7866980" y="1354687"/>
            <a:ext cx="2269990" cy="1662331"/>
          </a:xfrm>
          <a:prstGeom prst="rect">
            <a:avLst/>
          </a:prstGeom>
        </p:spPr>
      </p:pic>
      <p:pic>
        <p:nvPicPr>
          <p:cNvPr id="6" name="Grafik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57558">
            <a:off x="4698628" y="4707590"/>
            <a:ext cx="2232285" cy="1637009"/>
          </a:xfrm>
          <a:prstGeom prst="rect">
            <a:avLst/>
          </a:prstGeom>
        </p:spPr>
      </p:pic>
      <p:sp>
        <p:nvSpPr>
          <p:cNvPr id="23" name="Flussdiagramm: Oder 22"/>
          <p:cNvSpPr/>
          <p:nvPr/>
        </p:nvSpPr>
        <p:spPr bwMode="auto">
          <a:xfrm rot="457558">
            <a:off x="3790844" y="5393127"/>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lang="de-DE" sz="2000" b="1" dirty="0" smtClean="0">
                <a:solidFill>
                  <a:schemeClr val="bg1"/>
                </a:solidFill>
                <a:latin typeface="Arial" pitchFamily="34" charset="0"/>
              </a:rPr>
              <a:t>Weben</a:t>
            </a:r>
            <a:endParaRPr kumimoji="0" lang="de-DE" sz="2000" b="1" i="0" u="none" strike="noStrike" cap="none" normalizeH="0" baseline="0" dirty="0" smtClean="0">
              <a:ln>
                <a:noFill/>
              </a:ln>
              <a:solidFill>
                <a:schemeClr val="bg1"/>
              </a:solidFill>
              <a:effectLst/>
              <a:latin typeface="Arial" pitchFamily="34" charset="0"/>
            </a:endParaRPr>
          </a:p>
        </p:txBody>
      </p:sp>
      <p:sp>
        <p:nvSpPr>
          <p:cNvPr id="7" name="Flussdiagramm: Oder 6"/>
          <p:cNvSpPr/>
          <p:nvPr/>
        </p:nvSpPr>
        <p:spPr bwMode="auto">
          <a:xfrm rot="21047747">
            <a:off x="3895598" y="2689569"/>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36000" tIns="45720" rIns="3600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dirty="0" smtClean="0">
                <a:ln>
                  <a:noFill/>
                </a:ln>
                <a:solidFill>
                  <a:schemeClr val="bg1"/>
                </a:solidFill>
                <a:effectLst/>
                <a:latin typeface="Arial" pitchFamily="34" charset="0"/>
              </a:rPr>
              <a:t>Pflücken</a:t>
            </a:r>
          </a:p>
        </p:txBody>
      </p:sp>
      <p:sp>
        <p:nvSpPr>
          <p:cNvPr id="27" name="Flussdiagramm: Oder 26"/>
          <p:cNvSpPr/>
          <p:nvPr/>
        </p:nvSpPr>
        <p:spPr bwMode="auto">
          <a:xfrm rot="759827">
            <a:off x="6872724" y="2002759"/>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lang="de-DE" sz="2000" b="1" dirty="0" err="1" smtClean="0">
                <a:solidFill>
                  <a:schemeClr val="bg1"/>
                </a:solidFill>
                <a:latin typeface="Arial" pitchFamily="34" charset="0"/>
              </a:rPr>
              <a:t>Ent</a:t>
            </a:r>
            <a:r>
              <a:rPr lang="de-DE" sz="2000" b="1" dirty="0" smtClean="0">
                <a:solidFill>
                  <a:schemeClr val="bg1"/>
                </a:solidFill>
                <a:latin typeface="Arial" pitchFamily="34" charset="0"/>
              </a:rPr>
              <a:t>-körnen</a:t>
            </a:r>
            <a:endParaRPr kumimoji="0" lang="de-DE" sz="2000" b="1" i="0" u="none" strike="noStrike" cap="none" normalizeH="0" baseline="0" dirty="0" smtClean="0">
              <a:ln>
                <a:noFill/>
              </a:ln>
              <a:solidFill>
                <a:schemeClr val="bg1"/>
              </a:solidFill>
              <a:effectLst/>
              <a:latin typeface="Arial" pitchFamily="34" charset="0"/>
            </a:endParaRPr>
          </a:p>
        </p:txBody>
      </p:sp>
      <p:pic>
        <p:nvPicPr>
          <p:cNvPr id="29" name="Grafik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716592">
            <a:off x="1023364" y="1856521"/>
            <a:ext cx="2452813" cy="1632135"/>
          </a:xfrm>
          <a:prstGeom prst="rect">
            <a:avLst/>
          </a:prstGeom>
        </p:spPr>
      </p:pic>
      <p:sp>
        <p:nvSpPr>
          <p:cNvPr id="24" name="Flussdiagramm: Oder 23"/>
          <p:cNvSpPr/>
          <p:nvPr/>
        </p:nvSpPr>
        <p:spPr bwMode="auto">
          <a:xfrm rot="822274">
            <a:off x="114942" y="2368466"/>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36000" tIns="45720" rIns="3600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lang="de-DE" sz="1950" b="1" dirty="0" smtClean="0">
                <a:solidFill>
                  <a:schemeClr val="bg1"/>
                </a:solidFill>
                <a:latin typeface="Arial" pitchFamily="34" charset="0"/>
              </a:rPr>
              <a:t>Anbauen</a:t>
            </a:r>
            <a:endParaRPr kumimoji="0" lang="de-DE" sz="1950" b="1" i="0" u="none" strike="noStrike" cap="none" normalizeH="0" baseline="0" dirty="0" smtClean="0">
              <a:ln>
                <a:noFill/>
              </a:ln>
              <a:solidFill>
                <a:schemeClr val="bg1"/>
              </a:solidFill>
              <a:effectLst/>
              <a:latin typeface="Arial" pitchFamily="34" charset="0"/>
            </a:endParaRPr>
          </a:p>
        </p:txBody>
      </p:sp>
      <p:pic>
        <p:nvPicPr>
          <p:cNvPr id="30" name="Grafik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908298">
            <a:off x="7796089" y="4514644"/>
            <a:ext cx="2468028" cy="1652151"/>
          </a:xfrm>
          <a:prstGeom prst="rect">
            <a:avLst/>
          </a:prstGeom>
        </p:spPr>
      </p:pic>
      <p:sp>
        <p:nvSpPr>
          <p:cNvPr id="26" name="Flussdiagramm: Oder 25"/>
          <p:cNvSpPr/>
          <p:nvPr/>
        </p:nvSpPr>
        <p:spPr bwMode="auto">
          <a:xfrm rot="20950572">
            <a:off x="7189401" y="5551324"/>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lang="de-DE" sz="2000" b="1" dirty="0" smtClean="0">
                <a:solidFill>
                  <a:schemeClr val="bg1"/>
                </a:solidFill>
                <a:latin typeface="Arial" pitchFamily="34" charset="0"/>
              </a:rPr>
              <a:t>Näh</a:t>
            </a:r>
            <a:r>
              <a:rPr kumimoji="0" lang="de-DE" sz="2000" b="1" i="0" u="none" strike="noStrike" cap="none" normalizeH="0" baseline="0" dirty="0" smtClean="0">
                <a:ln>
                  <a:noFill/>
                </a:ln>
                <a:solidFill>
                  <a:schemeClr val="bg1"/>
                </a:solidFill>
                <a:effectLst/>
                <a:latin typeface="Arial" pitchFamily="34" charset="0"/>
              </a:rPr>
              <a:t>en</a:t>
            </a:r>
          </a:p>
        </p:txBody>
      </p:sp>
      <p:pic>
        <p:nvPicPr>
          <p:cNvPr id="31" name="Grafik 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317028">
            <a:off x="1032242" y="4515588"/>
            <a:ext cx="2435054" cy="1620318"/>
          </a:xfrm>
          <a:prstGeom prst="rect">
            <a:avLst/>
          </a:prstGeom>
        </p:spPr>
      </p:pic>
      <p:sp>
        <p:nvSpPr>
          <p:cNvPr id="25" name="Flussdiagramm: Oder 24"/>
          <p:cNvSpPr/>
          <p:nvPr/>
        </p:nvSpPr>
        <p:spPr bwMode="auto">
          <a:xfrm rot="21225196">
            <a:off x="317459" y="5389672"/>
            <a:ext cx="1620000" cy="1620000"/>
          </a:xfrm>
          <a:prstGeom prst="flowChartOr">
            <a:avLst/>
          </a:prstGeom>
          <a:solidFill>
            <a:srgbClr val="00B9E4"/>
          </a:solidFill>
          <a:ln w="9525" cap="flat" cmpd="sng" algn="ctr">
            <a:noFill/>
            <a:prstDash val="solid"/>
            <a:round/>
            <a:headEnd type="none" w="med" len="med"/>
            <a:tailEnd type="none" w="med" len="med"/>
          </a:ln>
          <a:effectLst/>
        </p:spPr>
        <p:txBody>
          <a:bodyPr vert="horz" wrap="square" lIns="54000" tIns="45720" rIns="54000" bIns="45720" numCol="1" rtlCol="0" anchor="ctr" anchorCtr="0" compatLnSpc="1">
            <a:prstTxWarp prst="textNoShape">
              <a:avLst/>
            </a:prstTxWarp>
          </a:bodyPr>
          <a:lstStyle/>
          <a:p>
            <a:pPr marL="0" marR="0" indent="0" algn="ctr" defTabSz="1042988" rtl="0" eaLnBrk="1" fontAlgn="base" latinLnBrk="0" hangingPunct="1">
              <a:lnSpc>
                <a:spcPct val="100000"/>
              </a:lnSpc>
              <a:spcBef>
                <a:spcPct val="0"/>
              </a:spcBef>
              <a:spcAft>
                <a:spcPct val="0"/>
              </a:spcAft>
              <a:buClrTx/>
              <a:buSzTx/>
              <a:buFontTx/>
              <a:buNone/>
              <a:tabLst/>
            </a:pPr>
            <a:r>
              <a:rPr lang="de-DE" sz="2000" b="1" dirty="0" smtClean="0">
                <a:solidFill>
                  <a:schemeClr val="bg1"/>
                </a:solidFill>
                <a:latin typeface="Arial" pitchFamily="34" charset="0"/>
              </a:rPr>
              <a:t>Spinnen</a:t>
            </a:r>
            <a:endParaRPr kumimoji="0" lang="de-DE" sz="2000" b="1" i="0" u="none" strike="noStrike" cap="none" normalizeH="0" baseline="0" dirty="0" smtClean="0">
              <a:ln>
                <a:noFill/>
              </a:ln>
              <a:solidFill>
                <a:schemeClr val="bg1"/>
              </a:solidFill>
              <a:effectLst/>
              <a:latin typeface="Arial" pitchFamily="34" charset="0"/>
            </a:endParaRPr>
          </a:p>
        </p:txBody>
      </p:sp>
    </p:spTree>
    <p:extLst>
      <p:ext uri="{BB962C8B-B14F-4D97-AF65-F5344CB8AC3E}">
        <p14:creationId xmlns:p14="http://schemas.microsoft.com/office/powerpoint/2010/main" val="2455972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l="5394"/>
          <a:stretch/>
        </p:blipFill>
        <p:spPr>
          <a:xfrm>
            <a:off x="-53900" y="-1"/>
            <a:ext cx="10801200" cy="7597056"/>
          </a:xfrm>
          <a:prstGeom prst="rect">
            <a:avLst/>
          </a:prstGeom>
        </p:spPr>
      </p:pic>
      <p:sp>
        <p:nvSpPr>
          <p:cNvPr id="16" name="Rechteck 15"/>
          <p:cNvSpPr/>
          <p:nvPr/>
        </p:nvSpPr>
        <p:spPr bwMode="auto">
          <a:xfrm>
            <a:off x="105131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5" name="Regelmäßiges Fünfeck 4"/>
          <p:cNvSpPr/>
          <p:nvPr/>
        </p:nvSpPr>
        <p:spPr bwMode="auto">
          <a:xfrm>
            <a:off x="-2790204" y="2540531"/>
            <a:ext cx="7720959" cy="2536244"/>
          </a:xfrm>
          <a:custGeom>
            <a:avLst/>
            <a:gdLst>
              <a:gd name="connsiteX0" fmla="*/ 5 w 5103241"/>
              <a:gd name="connsiteY0" fmla="*/ 1497165 h 3919639"/>
              <a:gd name="connsiteX1" fmla="*/ 2551621 w 5103241"/>
              <a:gd name="connsiteY1" fmla="*/ 0 h 3919639"/>
              <a:gd name="connsiteX2" fmla="*/ 5103236 w 5103241"/>
              <a:gd name="connsiteY2" fmla="*/ 1497165 h 3919639"/>
              <a:gd name="connsiteX3" fmla="*/ 4128605 w 5103241"/>
              <a:gd name="connsiteY3" fmla="*/ 3919629 h 3919639"/>
              <a:gd name="connsiteX4" fmla="*/ 974636 w 5103241"/>
              <a:gd name="connsiteY4" fmla="*/ 3919629 h 3919639"/>
              <a:gd name="connsiteX5" fmla="*/ 5 w 5103241"/>
              <a:gd name="connsiteY5" fmla="*/ 1497165 h 3919639"/>
              <a:gd name="connsiteX0" fmla="*/ 0 w 5103231"/>
              <a:gd name="connsiteY0" fmla="*/ 1497165 h 3936882"/>
              <a:gd name="connsiteX1" fmla="*/ 2551616 w 5103231"/>
              <a:gd name="connsiteY1" fmla="*/ 0 h 3936882"/>
              <a:gd name="connsiteX2" fmla="*/ 5103231 w 5103231"/>
              <a:gd name="connsiteY2" fmla="*/ 1497165 h 3936882"/>
              <a:gd name="connsiteX3" fmla="*/ 5043000 w 5103231"/>
              <a:gd name="connsiteY3" fmla="*/ 3936882 h 3936882"/>
              <a:gd name="connsiteX4" fmla="*/ 974631 w 5103231"/>
              <a:gd name="connsiteY4" fmla="*/ 3919629 h 3936882"/>
              <a:gd name="connsiteX5" fmla="*/ 0 w 5103231"/>
              <a:gd name="connsiteY5" fmla="*/ 1497165 h 3936882"/>
              <a:gd name="connsiteX0" fmla="*/ 8780 w 5112011"/>
              <a:gd name="connsiteY0" fmla="*/ 1497165 h 4005893"/>
              <a:gd name="connsiteX1" fmla="*/ 2560396 w 5112011"/>
              <a:gd name="connsiteY1" fmla="*/ 0 h 4005893"/>
              <a:gd name="connsiteX2" fmla="*/ 5112011 w 5112011"/>
              <a:gd name="connsiteY2" fmla="*/ 1497165 h 4005893"/>
              <a:gd name="connsiteX3" fmla="*/ 5051780 w 5112011"/>
              <a:gd name="connsiteY3" fmla="*/ 3936882 h 4005893"/>
              <a:gd name="connsiteX4" fmla="*/ 0 w 5112011"/>
              <a:gd name="connsiteY4" fmla="*/ 4005893 h 4005893"/>
              <a:gd name="connsiteX5" fmla="*/ 8780 w 5112011"/>
              <a:gd name="connsiteY5" fmla="*/ 1497165 h 4005893"/>
              <a:gd name="connsiteX0" fmla="*/ 8780 w 5155297"/>
              <a:gd name="connsiteY0" fmla="*/ 1497165 h 4005893"/>
              <a:gd name="connsiteX1" fmla="*/ 2560396 w 5155297"/>
              <a:gd name="connsiteY1" fmla="*/ 0 h 4005893"/>
              <a:gd name="connsiteX2" fmla="*/ 5112011 w 5155297"/>
              <a:gd name="connsiteY2" fmla="*/ 1497165 h 4005893"/>
              <a:gd name="connsiteX3" fmla="*/ 5155297 w 5155297"/>
              <a:gd name="connsiteY3" fmla="*/ 3970363 h 4005893"/>
              <a:gd name="connsiteX4" fmla="*/ 0 w 5155297"/>
              <a:gd name="connsiteY4" fmla="*/ 4005893 h 4005893"/>
              <a:gd name="connsiteX5" fmla="*/ 8780 w 5155297"/>
              <a:gd name="connsiteY5" fmla="*/ 1497165 h 4005893"/>
              <a:gd name="connsiteX0" fmla="*/ 8780 w 5112011"/>
              <a:gd name="connsiteY0" fmla="*/ 1497165 h 4005893"/>
              <a:gd name="connsiteX1" fmla="*/ 2560396 w 5112011"/>
              <a:gd name="connsiteY1" fmla="*/ 0 h 4005893"/>
              <a:gd name="connsiteX2" fmla="*/ 5112011 w 5112011"/>
              <a:gd name="connsiteY2" fmla="*/ 1497165 h 4005893"/>
              <a:gd name="connsiteX3" fmla="*/ 5086285 w 5112011"/>
              <a:gd name="connsiteY3" fmla="*/ 4003844 h 4005893"/>
              <a:gd name="connsiteX4" fmla="*/ 0 w 5112011"/>
              <a:gd name="connsiteY4" fmla="*/ 4005893 h 4005893"/>
              <a:gd name="connsiteX5" fmla="*/ 8780 w 5112011"/>
              <a:gd name="connsiteY5" fmla="*/ 1497165 h 4005893"/>
              <a:gd name="connsiteX0" fmla="*/ 538 w 5116800"/>
              <a:gd name="connsiteY0" fmla="*/ 1463684 h 4005893"/>
              <a:gd name="connsiteX1" fmla="*/ 2565185 w 5116800"/>
              <a:gd name="connsiteY1" fmla="*/ 0 h 4005893"/>
              <a:gd name="connsiteX2" fmla="*/ 5116800 w 5116800"/>
              <a:gd name="connsiteY2" fmla="*/ 1497165 h 4005893"/>
              <a:gd name="connsiteX3" fmla="*/ 5091074 w 5116800"/>
              <a:gd name="connsiteY3" fmla="*/ 4003844 h 4005893"/>
              <a:gd name="connsiteX4" fmla="*/ 4789 w 5116800"/>
              <a:gd name="connsiteY4" fmla="*/ 4005893 h 4005893"/>
              <a:gd name="connsiteX5" fmla="*/ 538 w 5116800"/>
              <a:gd name="connsiteY5" fmla="*/ 1463684 h 4005893"/>
              <a:gd name="connsiteX0" fmla="*/ 538 w 5137678"/>
              <a:gd name="connsiteY0" fmla="*/ 1463684 h 4031267"/>
              <a:gd name="connsiteX1" fmla="*/ 2565185 w 5137678"/>
              <a:gd name="connsiteY1" fmla="*/ 0 h 4031267"/>
              <a:gd name="connsiteX2" fmla="*/ 5116800 w 5137678"/>
              <a:gd name="connsiteY2" fmla="*/ 1497165 h 4031267"/>
              <a:gd name="connsiteX3" fmla="*/ 5137678 w 5137678"/>
              <a:gd name="connsiteY3" fmla="*/ 4031267 h 4031267"/>
              <a:gd name="connsiteX4" fmla="*/ 4789 w 5137678"/>
              <a:gd name="connsiteY4" fmla="*/ 4005893 h 4031267"/>
              <a:gd name="connsiteX5" fmla="*/ 538 w 5137678"/>
              <a:gd name="connsiteY5" fmla="*/ 1463684 h 4031267"/>
              <a:gd name="connsiteX0" fmla="*/ 538 w 5116800"/>
              <a:gd name="connsiteY0" fmla="*/ 1463684 h 4031267"/>
              <a:gd name="connsiteX1" fmla="*/ 2565185 w 5116800"/>
              <a:gd name="connsiteY1" fmla="*/ 0 h 4031267"/>
              <a:gd name="connsiteX2" fmla="*/ 5116800 w 5116800"/>
              <a:gd name="connsiteY2" fmla="*/ 1497165 h 4031267"/>
              <a:gd name="connsiteX3" fmla="*/ 5102725 w 5116800"/>
              <a:gd name="connsiteY3" fmla="*/ 4031267 h 4031267"/>
              <a:gd name="connsiteX4" fmla="*/ 4789 w 5116800"/>
              <a:gd name="connsiteY4" fmla="*/ 4005893 h 4031267"/>
              <a:gd name="connsiteX5" fmla="*/ 538 w 5116800"/>
              <a:gd name="connsiteY5" fmla="*/ 1463684 h 403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16800" h="4031267">
                <a:moveTo>
                  <a:pt x="538" y="1463684"/>
                </a:moveTo>
                <a:lnTo>
                  <a:pt x="2565185" y="0"/>
                </a:lnTo>
                <a:lnTo>
                  <a:pt x="5116800" y="1497165"/>
                </a:lnTo>
                <a:cubicBezTo>
                  <a:pt x="5112108" y="2341866"/>
                  <a:pt x="5107417" y="3186566"/>
                  <a:pt x="5102725" y="4031267"/>
                </a:cubicBezTo>
                <a:lnTo>
                  <a:pt x="4789" y="4005893"/>
                </a:lnTo>
                <a:cubicBezTo>
                  <a:pt x="7716" y="3169650"/>
                  <a:pt x="-2389" y="2299927"/>
                  <a:pt x="538" y="1463684"/>
                </a:cubicBezTo>
                <a:close/>
              </a:path>
            </a:pathLst>
          </a:custGeom>
          <a:solidFill>
            <a:schemeClr val="tx1"/>
          </a:solidFill>
          <a:ln w="9525" cap="flat" cmpd="sng" algn="ctr">
            <a:solidFill>
              <a:schemeClr val="tx1"/>
            </a:solidFill>
            <a:prstDash val="solid"/>
            <a:round/>
            <a:headEnd type="none" w="med" len="med"/>
            <a:tailEnd type="none" w="med" len="med"/>
          </a:ln>
          <a:effectLst/>
          <a:scene3d>
            <a:camera prst="orthographicFront">
              <a:rot lat="0" lon="0" rev="1620000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23" name="Grafik 22"/>
          <p:cNvPicPr/>
          <p:nvPr/>
        </p:nvPicPr>
        <p:blipFill rotWithShape="1">
          <a:blip r:embed="rId4" cstate="print">
            <a:extLst>
              <a:ext uri="{28A0092B-C50C-407E-A947-70E740481C1C}">
                <a14:useLocalDpi xmlns:a14="http://schemas.microsoft.com/office/drawing/2010/main" val="0"/>
              </a:ext>
            </a:extLst>
          </a:blip>
          <a:srcRect r="78182" b="64518"/>
          <a:stretch/>
        </p:blipFill>
        <p:spPr bwMode="auto">
          <a:xfrm>
            <a:off x="-197916" y="514396"/>
            <a:ext cx="1748413" cy="2026135"/>
          </a:xfrm>
          <a:prstGeom prst="rect">
            <a:avLst/>
          </a:prstGeom>
          <a:ln>
            <a:noFill/>
          </a:ln>
          <a:extLst>
            <a:ext uri="{53640926-AAD7-44D8-BBD7-CCE9431645EC}">
              <a14:shadowObscured xmlns:a14="http://schemas.microsoft.com/office/drawing/2010/main"/>
            </a:ext>
          </a:extLst>
        </p:spPr>
      </p:pic>
      <p:pic>
        <p:nvPicPr>
          <p:cNvPr id="24" name="Grafik 23"/>
          <p:cNvPicPr/>
          <p:nvPr/>
        </p:nvPicPr>
        <p:blipFill rotWithShape="1">
          <a:blip r:embed="rId4" cstate="print">
            <a:extLst>
              <a:ext uri="{28A0092B-C50C-407E-A947-70E740481C1C}">
                <a14:useLocalDpi xmlns:a14="http://schemas.microsoft.com/office/drawing/2010/main" val="0"/>
              </a:ext>
            </a:extLst>
          </a:blip>
          <a:srcRect t="63030" r="79504"/>
          <a:stretch/>
        </p:blipFill>
        <p:spPr bwMode="auto">
          <a:xfrm>
            <a:off x="-125908" y="4435605"/>
            <a:ext cx="1676405" cy="2369362"/>
          </a:xfrm>
          <a:prstGeom prst="rect">
            <a:avLst/>
          </a:prstGeom>
          <a:ln>
            <a:noFill/>
          </a:ln>
          <a:extLst>
            <a:ext uri="{53640926-AAD7-44D8-BBD7-CCE9431645EC}">
              <a14:shadowObscured xmlns:a14="http://schemas.microsoft.com/office/drawing/2010/main"/>
            </a:ext>
          </a:extLst>
        </p:spPr>
      </p:pic>
      <p:sp>
        <p:nvSpPr>
          <p:cNvPr id="13" name="Freihandform 12"/>
          <p:cNvSpPr/>
          <p:nvPr/>
        </p:nvSpPr>
        <p:spPr bwMode="auto">
          <a:xfrm>
            <a:off x="522164" y="6737410"/>
            <a:ext cx="672860" cy="931653"/>
          </a:xfrm>
          <a:custGeom>
            <a:avLst/>
            <a:gdLst>
              <a:gd name="connsiteX0" fmla="*/ 672860 w 672860"/>
              <a:gd name="connsiteY0" fmla="*/ 0 h 931653"/>
              <a:gd name="connsiteX1" fmla="*/ 379562 w 672860"/>
              <a:gd name="connsiteY1" fmla="*/ 603849 h 931653"/>
              <a:gd name="connsiteX2" fmla="*/ 0 w 672860"/>
              <a:gd name="connsiteY2" fmla="*/ 931653 h 931653"/>
              <a:gd name="connsiteX3" fmla="*/ 0 w 672860"/>
              <a:gd name="connsiteY3" fmla="*/ 931653 h 931653"/>
            </a:gdLst>
            <a:ahLst/>
            <a:cxnLst>
              <a:cxn ang="0">
                <a:pos x="connsiteX0" y="connsiteY0"/>
              </a:cxn>
              <a:cxn ang="0">
                <a:pos x="connsiteX1" y="connsiteY1"/>
              </a:cxn>
              <a:cxn ang="0">
                <a:pos x="connsiteX2" y="connsiteY2"/>
              </a:cxn>
              <a:cxn ang="0">
                <a:pos x="connsiteX3" y="connsiteY3"/>
              </a:cxn>
            </a:cxnLst>
            <a:rect l="l" t="t" r="r" b="b"/>
            <a:pathLst>
              <a:path w="672860" h="931653">
                <a:moveTo>
                  <a:pt x="672860" y="0"/>
                </a:moveTo>
                <a:cubicBezTo>
                  <a:pt x="582282" y="224287"/>
                  <a:pt x="491705" y="448574"/>
                  <a:pt x="379562" y="603849"/>
                </a:cubicBezTo>
                <a:cubicBezTo>
                  <a:pt x="267419" y="759124"/>
                  <a:pt x="0" y="931653"/>
                  <a:pt x="0" y="931653"/>
                </a:cubicBezTo>
                <a:lnTo>
                  <a:pt x="0" y="931653"/>
                </a:lnTo>
              </a:path>
            </a:pathLst>
          </a:custGeom>
          <a:noFill/>
          <a:ln w="9525" cap="flat" cmpd="sng" algn="ctr">
            <a:solidFill>
              <a:schemeClr val="bg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5" name="Freihandform 24"/>
          <p:cNvSpPr/>
          <p:nvPr/>
        </p:nvSpPr>
        <p:spPr bwMode="auto">
          <a:xfrm>
            <a:off x="545670" y="2359524"/>
            <a:ext cx="711835" cy="809486"/>
          </a:xfrm>
          <a:custGeom>
            <a:avLst/>
            <a:gdLst>
              <a:gd name="connsiteX0" fmla="*/ 672860 w 672860"/>
              <a:gd name="connsiteY0" fmla="*/ 0 h 931653"/>
              <a:gd name="connsiteX1" fmla="*/ 379562 w 672860"/>
              <a:gd name="connsiteY1" fmla="*/ 603849 h 931653"/>
              <a:gd name="connsiteX2" fmla="*/ 0 w 672860"/>
              <a:gd name="connsiteY2" fmla="*/ 931653 h 931653"/>
              <a:gd name="connsiteX3" fmla="*/ 0 w 672860"/>
              <a:gd name="connsiteY3" fmla="*/ 931653 h 931653"/>
              <a:gd name="connsiteX0" fmla="*/ 672860 w 672860"/>
              <a:gd name="connsiteY0" fmla="*/ 0 h 931653"/>
              <a:gd name="connsiteX1" fmla="*/ 300958 w 672860"/>
              <a:gd name="connsiteY1" fmla="*/ 514561 h 931653"/>
              <a:gd name="connsiteX2" fmla="*/ 0 w 672860"/>
              <a:gd name="connsiteY2" fmla="*/ 931653 h 931653"/>
              <a:gd name="connsiteX3" fmla="*/ 0 w 672860"/>
              <a:gd name="connsiteY3" fmla="*/ 931653 h 931653"/>
              <a:gd name="connsiteX0" fmla="*/ 678173 w 678173"/>
              <a:gd name="connsiteY0" fmla="*/ 0 h 933743"/>
              <a:gd name="connsiteX1" fmla="*/ 306271 w 678173"/>
              <a:gd name="connsiteY1" fmla="*/ 514561 h 933743"/>
              <a:gd name="connsiteX2" fmla="*/ 5313 w 678173"/>
              <a:gd name="connsiteY2" fmla="*/ 931653 h 933743"/>
              <a:gd name="connsiteX3" fmla="*/ 123220 w 678173"/>
              <a:gd name="connsiteY3" fmla="*/ 663789 h 933743"/>
              <a:gd name="connsiteX0" fmla="*/ 679108 w 679108"/>
              <a:gd name="connsiteY0" fmla="*/ 0 h 938938"/>
              <a:gd name="connsiteX1" fmla="*/ 326857 w 679108"/>
              <a:gd name="connsiteY1" fmla="*/ 358306 h 938938"/>
              <a:gd name="connsiteX2" fmla="*/ 6248 w 679108"/>
              <a:gd name="connsiteY2" fmla="*/ 931653 h 938938"/>
              <a:gd name="connsiteX3" fmla="*/ 124155 w 679108"/>
              <a:gd name="connsiteY3" fmla="*/ 663789 h 938938"/>
              <a:gd name="connsiteX0" fmla="*/ 829036 w 829036"/>
              <a:gd name="connsiteY0" fmla="*/ 0 h 1052636"/>
              <a:gd name="connsiteX1" fmla="*/ 476785 w 829036"/>
              <a:gd name="connsiteY1" fmla="*/ 358306 h 1052636"/>
              <a:gd name="connsiteX2" fmla="*/ 156176 w 829036"/>
              <a:gd name="connsiteY2" fmla="*/ 931653 h 1052636"/>
              <a:gd name="connsiteX3" fmla="*/ 8282 w 829036"/>
              <a:gd name="connsiteY3" fmla="*/ 1008851 h 1052636"/>
              <a:gd name="connsiteX0" fmla="*/ 825262 w 825262"/>
              <a:gd name="connsiteY0" fmla="*/ 0 h 1024028"/>
              <a:gd name="connsiteX1" fmla="*/ 473011 w 825262"/>
              <a:gd name="connsiteY1" fmla="*/ 358306 h 1024028"/>
              <a:gd name="connsiteX2" fmla="*/ 271742 w 825262"/>
              <a:gd name="connsiteY2" fmla="*/ 660534 h 1024028"/>
              <a:gd name="connsiteX3" fmla="*/ 4508 w 825262"/>
              <a:gd name="connsiteY3" fmla="*/ 1008851 h 1024028"/>
              <a:gd name="connsiteX0" fmla="*/ 803904 w 803904"/>
              <a:gd name="connsiteY0" fmla="*/ 0 h 1047929"/>
              <a:gd name="connsiteX1" fmla="*/ 451653 w 803904"/>
              <a:gd name="connsiteY1" fmla="*/ 358306 h 1047929"/>
              <a:gd name="connsiteX2" fmla="*/ 250384 w 803904"/>
              <a:gd name="connsiteY2" fmla="*/ 660534 h 1047929"/>
              <a:gd name="connsiteX3" fmla="*/ 4848 w 803904"/>
              <a:gd name="connsiteY3" fmla="*/ 1033499 h 1047929"/>
              <a:gd name="connsiteX0" fmla="*/ 803973 w 803973"/>
              <a:gd name="connsiteY0" fmla="*/ 0 h 1047728"/>
              <a:gd name="connsiteX1" fmla="*/ 473420 w 803973"/>
              <a:gd name="connsiteY1" fmla="*/ 395277 h 1047728"/>
              <a:gd name="connsiteX2" fmla="*/ 250453 w 803973"/>
              <a:gd name="connsiteY2" fmla="*/ 660534 h 1047728"/>
              <a:gd name="connsiteX3" fmla="*/ 4917 w 803973"/>
              <a:gd name="connsiteY3" fmla="*/ 1033499 h 1047728"/>
              <a:gd name="connsiteX0" fmla="*/ 810784 w 810784"/>
              <a:gd name="connsiteY0" fmla="*/ 0 h 1047328"/>
              <a:gd name="connsiteX1" fmla="*/ 480231 w 810784"/>
              <a:gd name="connsiteY1" fmla="*/ 395277 h 1047328"/>
              <a:gd name="connsiteX2" fmla="*/ 116226 w 810784"/>
              <a:gd name="connsiteY2" fmla="*/ 648211 h 1047328"/>
              <a:gd name="connsiteX3" fmla="*/ 11728 w 810784"/>
              <a:gd name="connsiteY3" fmla="*/ 1033499 h 1047328"/>
            </a:gdLst>
            <a:ahLst/>
            <a:cxnLst>
              <a:cxn ang="0">
                <a:pos x="connsiteX0" y="connsiteY0"/>
              </a:cxn>
              <a:cxn ang="0">
                <a:pos x="connsiteX1" y="connsiteY1"/>
              </a:cxn>
              <a:cxn ang="0">
                <a:pos x="connsiteX2" y="connsiteY2"/>
              </a:cxn>
              <a:cxn ang="0">
                <a:pos x="connsiteX3" y="connsiteY3"/>
              </a:cxn>
            </a:cxnLst>
            <a:rect l="l" t="t" r="r" b="b"/>
            <a:pathLst>
              <a:path w="810784" h="1047328">
                <a:moveTo>
                  <a:pt x="810784" y="0"/>
                </a:moveTo>
                <a:cubicBezTo>
                  <a:pt x="720206" y="224287"/>
                  <a:pt x="595991" y="287242"/>
                  <a:pt x="480231" y="395277"/>
                </a:cubicBezTo>
                <a:cubicBezTo>
                  <a:pt x="364471" y="503312"/>
                  <a:pt x="194310" y="541841"/>
                  <a:pt x="116226" y="648211"/>
                </a:cubicBezTo>
                <a:cubicBezTo>
                  <a:pt x="38142" y="754581"/>
                  <a:pt x="-27574" y="1122787"/>
                  <a:pt x="11728" y="1033499"/>
                </a:cubicBezTo>
              </a:path>
            </a:pathLst>
          </a:custGeom>
          <a:noFill/>
          <a:ln w="12700" cap="flat" cmpd="sng" algn="ctr">
            <a:solidFill>
              <a:schemeClr val="bg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7" name="Freihandform 26"/>
          <p:cNvSpPr/>
          <p:nvPr/>
        </p:nvSpPr>
        <p:spPr bwMode="auto">
          <a:xfrm>
            <a:off x="326354" y="3744401"/>
            <a:ext cx="169523" cy="612673"/>
          </a:xfrm>
          <a:custGeom>
            <a:avLst/>
            <a:gdLst>
              <a:gd name="connsiteX0" fmla="*/ 672860 w 672860"/>
              <a:gd name="connsiteY0" fmla="*/ 0 h 931653"/>
              <a:gd name="connsiteX1" fmla="*/ 379562 w 672860"/>
              <a:gd name="connsiteY1" fmla="*/ 603849 h 931653"/>
              <a:gd name="connsiteX2" fmla="*/ 0 w 672860"/>
              <a:gd name="connsiteY2" fmla="*/ 931653 h 931653"/>
              <a:gd name="connsiteX3" fmla="*/ 0 w 672860"/>
              <a:gd name="connsiteY3" fmla="*/ 931653 h 931653"/>
              <a:gd name="connsiteX0" fmla="*/ 672860 w 672860"/>
              <a:gd name="connsiteY0" fmla="*/ 0 h 931653"/>
              <a:gd name="connsiteX1" fmla="*/ 300958 w 672860"/>
              <a:gd name="connsiteY1" fmla="*/ 514561 h 931653"/>
              <a:gd name="connsiteX2" fmla="*/ 0 w 672860"/>
              <a:gd name="connsiteY2" fmla="*/ 931653 h 931653"/>
              <a:gd name="connsiteX3" fmla="*/ 0 w 672860"/>
              <a:gd name="connsiteY3" fmla="*/ 931653 h 931653"/>
              <a:gd name="connsiteX0" fmla="*/ 678173 w 678173"/>
              <a:gd name="connsiteY0" fmla="*/ 0 h 933743"/>
              <a:gd name="connsiteX1" fmla="*/ 306271 w 678173"/>
              <a:gd name="connsiteY1" fmla="*/ 514561 h 933743"/>
              <a:gd name="connsiteX2" fmla="*/ 5313 w 678173"/>
              <a:gd name="connsiteY2" fmla="*/ 931653 h 933743"/>
              <a:gd name="connsiteX3" fmla="*/ 123220 w 678173"/>
              <a:gd name="connsiteY3" fmla="*/ 663789 h 933743"/>
              <a:gd name="connsiteX0" fmla="*/ 679108 w 679108"/>
              <a:gd name="connsiteY0" fmla="*/ 0 h 938938"/>
              <a:gd name="connsiteX1" fmla="*/ 326857 w 679108"/>
              <a:gd name="connsiteY1" fmla="*/ 358306 h 938938"/>
              <a:gd name="connsiteX2" fmla="*/ 6248 w 679108"/>
              <a:gd name="connsiteY2" fmla="*/ 931653 h 938938"/>
              <a:gd name="connsiteX3" fmla="*/ 124155 w 679108"/>
              <a:gd name="connsiteY3" fmla="*/ 663789 h 938938"/>
              <a:gd name="connsiteX0" fmla="*/ 557676 w 557676"/>
              <a:gd name="connsiteY0" fmla="*/ 0 h 895727"/>
              <a:gd name="connsiteX1" fmla="*/ 205425 w 557676"/>
              <a:gd name="connsiteY1" fmla="*/ 358306 h 895727"/>
              <a:gd name="connsiteX2" fmla="*/ 395743 w 557676"/>
              <a:gd name="connsiteY2" fmla="*/ 887008 h 895727"/>
              <a:gd name="connsiteX3" fmla="*/ 2723 w 557676"/>
              <a:gd name="connsiteY3" fmla="*/ 663789 h 895727"/>
              <a:gd name="connsiteX0" fmla="*/ 557947 w 557947"/>
              <a:gd name="connsiteY0" fmla="*/ 0 h 893755"/>
              <a:gd name="connsiteX1" fmla="*/ 441509 w 557947"/>
              <a:gd name="connsiteY1" fmla="*/ 402950 h 893755"/>
              <a:gd name="connsiteX2" fmla="*/ 396014 w 557947"/>
              <a:gd name="connsiteY2" fmla="*/ 887008 h 893755"/>
              <a:gd name="connsiteX3" fmla="*/ 2994 w 557947"/>
              <a:gd name="connsiteY3" fmla="*/ 663789 h 893755"/>
              <a:gd name="connsiteX0" fmla="*/ 86321 w 469089"/>
              <a:gd name="connsiteY0" fmla="*/ 0 h 849110"/>
              <a:gd name="connsiteX1" fmla="*/ 441509 w 469089"/>
              <a:gd name="connsiteY1" fmla="*/ 358305 h 849110"/>
              <a:gd name="connsiteX2" fmla="*/ 396014 w 469089"/>
              <a:gd name="connsiteY2" fmla="*/ 842363 h 849110"/>
              <a:gd name="connsiteX3" fmla="*/ 2994 w 469089"/>
              <a:gd name="connsiteY3" fmla="*/ 619144 h 849110"/>
              <a:gd name="connsiteX0" fmla="*/ 13466 w 441067"/>
              <a:gd name="connsiteY0" fmla="*/ 0 h 906142"/>
              <a:gd name="connsiteX1" fmla="*/ 368654 w 441067"/>
              <a:gd name="connsiteY1" fmla="*/ 358305 h 906142"/>
              <a:gd name="connsiteX2" fmla="*/ 323159 w 441067"/>
              <a:gd name="connsiteY2" fmla="*/ 842363 h 906142"/>
              <a:gd name="connsiteX3" fmla="*/ 441068 w 441067"/>
              <a:gd name="connsiteY3" fmla="*/ 842364 h 906142"/>
              <a:gd name="connsiteX0" fmla="*/ 13466 w 384602"/>
              <a:gd name="connsiteY0" fmla="*/ 0 h 850942"/>
              <a:gd name="connsiteX1" fmla="*/ 368654 w 384602"/>
              <a:gd name="connsiteY1" fmla="*/ 358305 h 850942"/>
              <a:gd name="connsiteX2" fmla="*/ 323159 w 384602"/>
              <a:gd name="connsiteY2" fmla="*/ 842363 h 850942"/>
              <a:gd name="connsiteX3" fmla="*/ 323161 w 384602"/>
              <a:gd name="connsiteY3" fmla="*/ 641467 h 850942"/>
              <a:gd name="connsiteX0" fmla="*/ 13466 w 386176"/>
              <a:gd name="connsiteY0" fmla="*/ 0 h 872353"/>
              <a:gd name="connsiteX1" fmla="*/ 368654 w 386176"/>
              <a:gd name="connsiteY1" fmla="*/ 358305 h 872353"/>
              <a:gd name="connsiteX2" fmla="*/ 323159 w 386176"/>
              <a:gd name="connsiteY2" fmla="*/ 842363 h 872353"/>
              <a:gd name="connsiteX3" fmla="*/ 247219 w 386176"/>
              <a:gd name="connsiteY3" fmla="*/ 764704 h 872353"/>
              <a:gd name="connsiteX0" fmla="*/ 13466 w 386176"/>
              <a:gd name="connsiteY0" fmla="*/ 0 h 795174"/>
              <a:gd name="connsiteX1" fmla="*/ 368654 w 386176"/>
              <a:gd name="connsiteY1" fmla="*/ 358305 h 795174"/>
              <a:gd name="connsiteX2" fmla="*/ 323159 w 386176"/>
              <a:gd name="connsiteY2" fmla="*/ 657509 h 795174"/>
              <a:gd name="connsiteX3" fmla="*/ 247219 w 386176"/>
              <a:gd name="connsiteY3" fmla="*/ 764704 h 795174"/>
              <a:gd name="connsiteX0" fmla="*/ 13466 w 386176"/>
              <a:gd name="connsiteY0" fmla="*/ 0 h 811499"/>
              <a:gd name="connsiteX1" fmla="*/ 368654 w 386176"/>
              <a:gd name="connsiteY1" fmla="*/ 358305 h 811499"/>
              <a:gd name="connsiteX2" fmla="*/ 323159 w 386176"/>
              <a:gd name="connsiteY2" fmla="*/ 657509 h 811499"/>
              <a:gd name="connsiteX3" fmla="*/ 247219 w 386176"/>
              <a:gd name="connsiteY3" fmla="*/ 783191 h 811499"/>
              <a:gd name="connsiteX0" fmla="*/ 13466 w 386176"/>
              <a:gd name="connsiteY0" fmla="*/ 0 h 792687"/>
              <a:gd name="connsiteX1" fmla="*/ 368654 w 386176"/>
              <a:gd name="connsiteY1" fmla="*/ 358305 h 792687"/>
              <a:gd name="connsiteX2" fmla="*/ 323159 w 386176"/>
              <a:gd name="connsiteY2" fmla="*/ 657509 h 792687"/>
              <a:gd name="connsiteX3" fmla="*/ 247219 w 386176"/>
              <a:gd name="connsiteY3" fmla="*/ 783191 h 792687"/>
            </a:gdLst>
            <a:ahLst/>
            <a:cxnLst>
              <a:cxn ang="0">
                <a:pos x="connsiteX0" y="connsiteY0"/>
              </a:cxn>
              <a:cxn ang="0">
                <a:pos x="connsiteX1" y="connsiteY1"/>
              </a:cxn>
              <a:cxn ang="0">
                <a:pos x="connsiteX2" y="connsiteY2"/>
              </a:cxn>
              <a:cxn ang="0">
                <a:pos x="connsiteX3" y="connsiteY3"/>
              </a:cxn>
            </a:cxnLst>
            <a:rect l="l" t="t" r="r" b="b"/>
            <a:pathLst>
              <a:path w="386176" h="792687">
                <a:moveTo>
                  <a:pt x="13466" y="0"/>
                </a:moveTo>
                <a:cubicBezTo>
                  <a:pt x="-77112" y="224287"/>
                  <a:pt x="317038" y="248720"/>
                  <a:pt x="368654" y="358305"/>
                </a:cubicBezTo>
                <a:cubicBezTo>
                  <a:pt x="420270" y="467890"/>
                  <a:pt x="343398" y="586695"/>
                  <a:pt x="323159" y="657509"/>
                </a:cubicBezTo>
                <a:cubicBezTo>
                  <a:pt x="302920" y="728323"/>
                  <a:pt x="186219" y="823185"/>
                  <a:pt x="247219" y="783191"/>
                </a:cubicBezTo>
              </a:path>
            </a:pathLst>
          </a:custGeom>
          <a:noFill/>
          <a:ln w="12700" cap="flat" cmpd="sng" algn="ctr">
            <a:solidFill>
              <a:schemeClr val="bg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12" name="Rechteck 11"/>
          <p:cNvSpPr/>
          <p:nvPr/>
        </p:nvSpPr>
        <p:spPr>
          <a:xfrm>
            <a:off x="234132" y="3060551"/>
            <a:ext cx="6840760" cy="1323439"/>
          </a:xfrm>
          <a:prstGeom prst="rect">
            <a:avLst/>
          </a:prstGeom>
          <a:solidFill>
            <a:schemeClr val="tx1"/>
          </a:solidFill>
        </p:spPr>
        <p:txBody>
          <a:bodyPr wrap="square">
            <a:spAutoFit/>
          </a:bodyPr>
          <a:lstStyle/>
          <a:p>
            <a:pPr algn="r"/>
            <a:r>
              <a:rPr lang="de-DE" sz="4000" b="1" spc="300" dirty="0" smtClean="0">
                <a:ln w="11430"/>
                <a:solidFill>
                  <a:srgbClr val="00B9E4"/>
                </a:solidFill>
                <a:latin typeface="ITC Lubalin Graph Std Book" pitchFamily="18" charset="0"/>
              </a:rPr>
              <a:t>W</a:t>
            </a:r>
            <a:r>
              <a:rPr lang="de-DE" sz="4000" b="1" spc="300" dirty="0" smtClean="0">
                <a:ln w="11430"/>
                <a:solidFill>
                  <a:srgbClr val="0083A2"/>
                </a:solidFill>
                <a:latin typeface="ITC Lubalin Graph Std Book" pitchFamily="18" charset="0"/>
              </a:rPr>
              <a:t>A</a:t>
            </a:r>
            <a:r>
              <a:rPr lang="de-DE" sz="4000" b="1" spc="300" dirty="0" smtClean="0">
                <a:ln w="11430"/>
                <a:solidFill>
                  <a:srgbClr val="00B9E4"/>
                </a:solidFill>
                <a:latin typeface="ITC Lubalin Graph Std Book" pitchFamily="18" charset="0"/>
              </a:rPr>
              <a:t>S</a:t>
            </a:r>
            <a:r>
              <a:rPr lang="de-DE" sz="4000" b="1" spc="3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ITC Lubalin Graph Std Book" pitchFamily="18" charset="0"/>
              </a:rPr>
              <a:t> </a:t>
            </a:r>
            <a:r>
              <a:rPr lang="de-DE" sz="4000" b="1" spc="300" dirty="0" smtClean="0">
                <a:ln w="11430"/>
                <a:solidFill>
                  <a:srgbClr val="00BBE6"/>
                </a:solidFill>
                <a:latin typeface="ITC Lubalin Graph Std Book" pitchFamily="18" charset="0"/>
              </a:rPr>
              <a:t>I</a:t>
            </a:r>
            <a:r>
              <a:rPr lang="de-DE" sz="4000" b="1" spc="300" dirty="0" smtClean="0">
                <a:ln w="11430"/>
                <a:solidFill>
                  <a:srgbClr val="0083A2"/>
                </a:solidFill>
                <a:latin typeface="ITC Lubalin Graph Std Book" pitchFamily="18" charset="0"/>
              </a:rPr>
              <a:t>S</a:t>
            </a:r>
            <a:r>
              <a:rPr lang="de-DE" sz="4000" b="1" spc="300" dirty="0" smtClean="0">
                <a:ln w="11430"/>
                <a:solidFill>
                  <a:srgbClr val="0FD6EB"/>
                </a:solidFill>
                <a:latin typeface="ITC Lubalin Graph Std Book" pitchFamily="18" charset="0"/>
              </a:rPr>
              <a:t>T</a:t>
            </a:r>
            <a:r>
              <a:rPr lang="de-DE" sz="4000" b="1" spc="3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ITC Lubalin Graph Std Book" pitchFamily="18" charset="0"/>
              </a:rPr>
              <a:t> </a:t>
            </a:r>
            <a:r>
              <a:rPr lang="de-DE" sz="4000" b="1" spc="300" dirty="0" smtClean="0">
                <a:ln w="11430"/>
                <a:solidFill>
                  <a:srgbClr val="65CCEB"/>
                </a:solidFill>
                <a:latin typeface="ITC Lubalin Graph Std Book" pitchFamily="18" charset="0"/>
              </a:rPr>
              <a:t>D</a:t>
            </a:r>
            <a:r>
              <a:rPr lang="de-DE" sz="4000" b="1" spc="300" dirty="0" smtClean="0">
                <a:ln w="11430"/>
                <a:solidFill>
                  <a:srgbClr val="0083A2"/>
                </a:solidFill>
                <a:latin typeface="ITC Lubalin Graph Std Book" pitchFamily="18" charset="0"/>
              </a:rPr>
              <a:t>A</a:t>
            </a:r>
            <a:r>
              <a:rPr lang="de-DE" sz="4000" b="1" spc="300" dirty="0" smtClean="0">
                <a:ln w="11430"/>
                <a:solidFill>
                  <a:srgbClr val="65CCEB"/>
                </a:solidFill>
                <a:latin typeface="ITC Lubalin Graph Std Book" pitchFamily="18" charset="0"/>
              </a:rPr>
              <a:t>S</a:t>
            </a:r>
            <a:r>
              <a:rPr lang="de-DE" sz="4000" b="1" spc="3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ITC Lubalin Graph Std Book" pitchFamily="18" charset="0"/>
              </a:rPr>
              <a:t> </a:t>
            </a:r>
            <a:r>
              <a:rPr lang="de-DE" sz="4000" b="1" spc="300" dirty="0" smtClean="0">
                <a:ln w="11430"/>
                <a:solidFill>
                  <a:srgbClr val="0FD6EB"/>
                </a:solidFill>
                <a:latin typeface="ITC Lubalin Graph Std Book" pitchFamily="18" charset="0"/>
              </a:rPr>
              <a:t>P</a:t>
            </a:r>
            <a:r>
              <a:rPr lang="de-DE" sz="4000" b="1" spc="300" dirty="0" smtClean="0">
                <a:ln w="11430"/>
                <a:solidFill>
                  <a:srgbClr val="65CCEB"/>
                </a:solidFill>
                <a:latin typeface="ITC Lubalin Graph Std Book" pitchFamily="18" charset="0"/>
              </a:rPr>
              <a:t>R</a:t>
            </a:r>
            <a:r>
              <a:rPr lang="de-DE" sz="4000" b="1" spc="300" dirty="0" smtClean="0">
                <a:ln w="11430"/>
                <a:solidFill>
                  <a:srgbClr val="0083A2"/>
                </a:solidFill>
                <a:latin typeface="ITC Lubalin Graph Std Book" pitchFamily="18" charset="0"/>
              </a:rPr>
              <a:t>O</a:t>
            </a:r>
            <a:r>
              <a:rPr lang="de-DE" sz="4000" b="1" spc="300" dirty="0" smtClean="0">
                <a:ln w="11430"/>
                <a:solidFill>
                  <a:srgbClr val="00BBE6"/>
                </a:solidFill>
                <a:latin typeface="ITC Lubalin Graph Std Book" pitchFamily="18" charset="0"/>
              </a:rPr>
              <a:t>B</a:t>
            </a:r>
            <a:r>
              <a:rPr lang="de-DE" sz="4000" b="1" spc="300" dirty="0" smtClean="0">
                <a:ln w="11430"/>
                <a:solidFill>
                  <a:srgbClr val="65CCEB"/>
                </a:solidFill>
                <a:latin typeface="ITC Lubalin Graph Std Book" pitchFamily="18" charset="0"/>
              </a:rPr>
              <a:t>L</a:t>
            </a:r>
            <a:r>
              <a:rPr lang="de-DE" sz="4000" b="1" spc="300" dirty="0" smtClean="0">
                <a:ln w="11430"/>
                <a:solidFill>
                  <a:srgbClr val="0FD6EB"/>
                </a:solidFill>
                <a:latin typeface="ITC Lubalin Graph Std Book" pitchFamily="18" charset="0"/>
              </a:rPr>
              <a:t>E</a:t>
            </a:r>
            <a:r>
              <a:rPr lang="de-DE" sz="4000" b="1" spc="300" dirty="0" smtClean="0">
                <a:ln w="11430"/>
                <a:solidFill>
                  <a:srgbClr val="0083A2"/>
                </a:solidFill>
                <a:latin typeface="ITC Lubalin Graph Std Book" pitchFamily="18" charset="0"/>
              </a:rPr>
              <a:t>M</a:t>
            </a:r>
            <a:r>
              <a:rPr lang="de-DE" sz="4000" b="1" spc="3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ITC Lubalin Graph Std Book" pitchFamily="18" charset="0"/>
              </a:rPr>
              <a:t/>
            </a:r>
            <a:br>
              <a:rPr lang="de-DE" sz="4000" b="1" spc="3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ITC Lubalin Graph Std Book" pitchFamily="18" charset="0"/>
              </a:rPr>
            </a:br>
            <a:r>
              <a:rPr lang="de-DE" sz="4000" b="1" spc="3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ITC Lubalin Graph Std Book" pitchFamily="18" charset="0"/>
              </a:rPr>
              <a:t> </a:t>
            </a:r>
            <a:r>
              <a:rPr lang="de-DE" sz="4000" b="1" spc="300" dirty="0" smtClean="0">
                <a:ln w="11430"/>
                <a:solidFill>
                  <a:srgbClr val="0083A2"/>
                </a:solidFill>
                <a:latin typeface="ITC Lubalin Graph Std Book" pitchFamily="18" charset="0"/>
              </a:rPr>
              <a:t>B</a:t>
            </a:r>
            <a:r>
              <a:rPr lang="de-DE" sz="4000" b="1" spc="300" dirty="0">
                <a:ln w="11430"/>
                <a:solidFill>
                  <a:srgbClr val="65CCEB"/>
                </a:solidFill>
                <a:latin typeface="ITC Lubalin Graph Std Book" pitchFamily="18" charset="0"/>
              </a:rPr>
              <a:t>E</a:t>
            </a:r>
            <a:r>
              <a:rPr lang="de-DE" sz="4000" b="1" spc="300" dirty="0" smtClean="0">
                <a:ln w="11430"/>
                <a:solidFill>
                  <a:srgbClr val="0083A2"/>
                </a:solidFill>
                <a:latin typeface="ITC Lubalin Graph Std Book" pitchFamily="18" charset="0"/>
              </a:rPr>
              <a:t>I </a:t>
            </a:r>
            <a:r>
              <a:rPr lang="de-DE" sz="4000" b="1" spc="300" dirty="0" smtClean="0">
                <a:ln w="11430"/>
                <a:solidFill>
                  <a:srgbClr val="65CCEB"/>
                </a:solidFill>
                <a:latin typeface="ITC Lubalin Graph Std Book" pitchFamily="18" charset="0"/>
              </a:rPr>
              <a:t>B</a:t>
            </a:r>
            <a:r>
              <a:rPr lang="de-DE" sz="4000" b="1" spc="300" dirty="0" smtClean="0">
                <a:ln w="11430"/>
                <a:solidFill>
                  <a:srgbClr val="00B9E4"/>
                </a:solidFill>
                <a:latin typeface="ITC Lubalin Graph Std Book" pitchFamily="18" charset="0"/>
              </a:rPr>
              <a:t>AU</a:t>
            </a:r>
            <a:r>
              <a:rPr lang="de-DE" sz="4000" b="1" spc="300" dirty="0" smtClean="0">
                <a:ln w="11430"/>
                <a:solidFill>
                  <a:srgbClr val="0FD6EB"/>
                </a:solidFill>
                <a:latin typeface="ITC Lubalin Graph Std Book" pitchFamily="18" charset="0"/>
              </a:rPr>
              <a:t>M</a:t>
            </a:r>
            <a:r>
              <a:rPr lang="de-DE" sz="4000" b="1" spc="300" dirty="0" smtClean="0">
                <a:ln w="11430"/>
                <a:solidFill>
                  <a:srgbClr val="0083A2"/>
                </a:solidFill>
                <a:latin typeface="ITC Lubalin Graph Std Book" pitchFamily="18" charset="0"/>
              </a:rPr>
              <a:t>W</a:t>
            </a:r>
            <a:r>
              <a:rPr lang="de-DE" sz="4000" b="1" spc="300" dirty="0" smtClean="0">
                <a:ln w="11430"/>
                <a:solidFill>
                  <a:srgbClr val="65CCEB"/>
                </a:solidFill>
                <a:latin typeface="ITC Lubalin Graph Std Book" pitchFamily="18" charset="0"/>
              </a:rPr>
              <a:t>O</a:t>
            </a:r>
            <a:r>
              <a:rPr lang="de-DE" sz="4000" b="1" spc="300" dirty="0" smtClean="0">
                <a:ln w="11430"/>
                <a:solidFill>
                  <a:srgbClr val="0FD6EB"/>
                </a:solidFill>
                <a:latin typeface="ITC Lubalin Graph Std Book" pitchFamily="18" charset="0"/>
              </a:rPr>
              <a:t>L</a:t>
            </a:r>
            <a:r>
              <a:rPr lang="de-DE" sz="4000" b="1" spc="300" dirty="0" smtClean="0">
                <a:ln w="11430"/>
                <a:solidFill>
                  <a:srgbClr val="00BBE6"/>
                </a:solidFill>
                <a:latin typeface="ITC Lubalin Graph Std Book" pitchFamily="18" charset="0"/>
              </a:rPr>
              <a:t>LE</a:t>
            </a:r>
            <a:r>
              <a:rPr lang="de-DE" sz="4000" b="1" spc="300" dirty="0" smtClean="0">
                <a:ln w="11430"/>
                <a:solidFill>
                  <a:srgbClr val="0FD6EB"/>
                </a:solidFill>
                <a:latin typeface="ITC Lubalin Graph Std Book" pitchFamily="18" charset="0"/>
              </a:rPr>
              <a:t>?</a:t>
            </a:r>
            <a:endParaRPr lang="de-DE" sz="4000" b="1" spc="300" dirty="0">
              <a:ln w="11430"/>
              <a:solidFill>
                <a:srgbClr val="0FD6EB"/>
              </a:solidFill>
              <a:latin typeface="ITC Lubalin Graph Std Book" pitchFamily="18" charset="0"/>
            </a:endParaRPr>
          </a:p>
        </p:txBody>
      </p:sp>
    </p:spTree>
    <p:extLst>
      <p:ext uri="{BB962C8B-B14F-4D97-AF65-F5344CB8AC3E}">
        <p14:creationId xmlns:p14="http://schemas.microsoft.com/office/powerpoint/2010/main" val="1121489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16582" y="-35793"/>
            <a:ext cx="10791874" cy="7632848"/>
            <a:chOff x="-116582" y="-35793"/>
            <a:chExt cx="10791874" cy="7632848"/>
          </a:xfrm>
        </p:grpSpPr>
        <p:pic>
          <p:nvPicPr>
            <p:cNvPr id="18" name="Grafik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2" y="-35793"/>
              <a:ext cx="10791874" cy="7632848"/>
              <a:chOff x="-116582" y="-35793"/>
              <a:chExt cx="10791874" cy="7632848"/>
            </a:xfrm>
          </p:grpSpPr>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pic>
        <p:nvPicPr>
          <p:cNvPr id="3" name="Grafik 2"/>
          <p:cNvPicPr>
            <a:picLocks noChangeAspect="1"/>
          </p:cNvPicPr>
          <p:nvPr/>
        </p:nvPicPr>
        <p:blipFill>
          <a:blip r:embed="rId4" cstate="print">
            <a:extLst>
              <a:ext uri="{BEBA8EAE-BF5A-486C-A8C5-ECC9F3942E4B}">
                <a14:imgProps xmlns:a14="http://schemas.microsoft.com/office/drawing/2010/main">
                  <a14:imgLayer r:embed="rId5">
                    <a14:imgEffect>
                      <a14:backgroundRemoval t="7910" b="96610" l="0" r="100000">
                        <a14:foregroundMark x1="12996" y1="24859" x2="19856" y2="17514"/>
                        <a14:foregroundMark x1="20939" y1="16384" x2="48375" y2="16949"/>
                        <a14:foregroundMark x1="49097" y1="16384" x2="55596" y2="28814"/>
                        <a14:foregroundMark x1="55596" y1="28814" x2="55235" y2="53107"/>
                        <a14:foregroundMark x1="55235" y1="53107" x2="73285" y2="60452"/>
                        <a14:foregroundMark x1="73285" y1="60452" x2="94946" y2="62712"/>
                        <a14:foregroundMark x1="95307" y1="62712" x2="99639" y2="67232"/>
                        <a14:foregroundMark x1="99278" y1="66667" x2="98917" y2="85311"/>
                        <a14:foregroundMark x1="98917" y1="85311" x2="85199" y2="89266"/>
                        <a14:foregroundMark x1="85921" y1="88701" x2="68953" y2="89266"/>
                        <a14:foregroundMark x1="68953" y1="89266" x2="53791" y2="94350"/>
                        <a14:foregroundMark x1="53791" y1="95480" x2="40072" y2="95480"/>
                        <a14:foregroundMark x1="40072" y1="96610" x2="25271" y2="95480"/>
                        <a14:foregroundMark x1="25271" y1="94915" x2="8664" y2="88136"/>
                        <a14:foregroundMark x1="7942" y1="88136" x2="1444" y2="79096"/>
                        <a14:foregroundMark x1="1444" y1="77966" x2="2166" y2="67797"/>
                        <a14:foregroundMark x1="2166" y1="67797" x2="12635" y2="57627"/>
                        <a14:foregroundMark x1="12996" y1="55932" x2="12274" y2="24859"/>
                      </a14:backgroundRemoval>
                    </a14:imgEffect>
                  </a14:imgLayer>
                </a14:imgProps>
              </a:ext>
              <a:ext uri="{28A0092B-C50C-407E-A947-70E740481C1C}">
                <a14:useLocalDpi xmlns:a14="http://schemas.microsoft.com/office/drawing/2010/main" val="0"/>
              </a:ext>
            </a:extLst>
          </a:blip>
          <a:stretch>
            <a:fillRect/>
          </a:stretch>
        </p:blipFill>
        <p:spPr>
          <a:xfrm>
            <a:off x="6714852" y="-35793"/>
            <a:ext cx="3528392" cy="2254604"/>
          </a:xfrm>
          <a:prstGeom prst="rect">
            <a:avLst/>
          </a:prstGeom>
        </p:spPr>
      </p:pic>
      <p:grpSp>
        <p:nvGrpSpPr>
          <p:cNvPr id="4" name="Gruppieren 3"/>
          <p:cNvGrpSpPr/>
          <p:nvPr/>
        </p:nvGrpSpPr>
        <p:grpSpPr>
          <a:xfrm rot="378866">
            <a:off x="-317656" y="346883"/>
            <a:ext cx="7078556" cy="2172527"/>
            <a:chOff x="-297222" y="1324372"/>
            <a:chExt cx="6383196" cy="2209234"/>
          </a:xfrm>
        </p:grpSpPr>
        <p:sp>
          <p:nvSpPr>
            <p:cNvPr id="15" name="Richtungspfeil 14"/>
            <p:cNvSpPr/>
            <p:nvPr/>
          </p:nvSpPr>
          <p:spPr bwMode="auto">
            <a:xfrm>
              <a:off x="-297222" y="1324372"/>
              <a:ext cx="6383196" cy="1950289"/>
            </a:xfrm>
            <a:custGeom>
              <a:avLst/>
              <a:gdLst>
                <a:gd name="connsiteX0" fmla="*/ 0 w 7215051"/>
                <a:gd name="connsiteY0" fmla="*/ 0 h 1900767"/>
                <a:gd name="connsiteX1" fmla="*/ 6264668 w 7215051"/>
                <a:gd name="connsiteY1" fmla="*/ 0 h 1900767"/>
                <a:gd name="connsiteX2" fmla="*/ 7215051 w 7215051"/>
                <a:gd name="connsiteY2" fmla="*/ 950384 h 1900767"/>
                <a:gd name="connsiteX3" fmla="*/ 6264668 w 7215051"/>
                <a:gd name="connsiteY3" fmla="*/ 1900767 h 1900767"/>
                <a:gd name="connsiteX4" fmla="*/ 0 w 7215051"/>
                <a:gd name="connsiteY4" fmla="*/ 1900767 h 1900767"/>
                <a:gd name="connsiteX5" fmla="*/ 0 w 7215051"/>
                <a:gd name="connsiteY5" fmla="*/ 0 h 1900767"/>
                <a:gd name="connsiteX0" fmla="*/ 136495 w 7215051"/>
                <a:gd name="connsiteY0" fmla="*/ 0 h 1921242"/>
                <a:gd name="connsiteX1" fmla="*/ 6264668 w 7215051"/>
                <a:gd name="connsiteY1" fmla="*/ 20475 h 1921242"/>
                <a:gd name="connsiteX2" fmla="*/ 7215051 w 7215051"/>
                <a:gd name="connsiteY2" fmla="*/ 970859 h 1921242"/>
                <a:gd name="connsiteX3" fmla="*/ 6264668 w 7215051"/>
                <a:gd name="connsiteY3" fmla="*/ 1921242 h 1921242"/>
                <a:gd name="connsiteX4" fmla="*/ 0 w 7215051"/>
                <a:gd name="connsiteY4" fmla="*/ 1921242 h 1921242"/>
                <a:gd name="connsiteX5" fmla="*/ 136495 w 7215051"/>
                <a:gd name="connsiteY5" fmla="*/ 0 h 1921242"/>
                <a:gd name="connsiteX0" fmla="*/ 0 w 7078556"/>
                <a:gd name="connsiteY0" fmla="*/ 0 h 1942569"/>
                <a:gd name="connsiteX1" fmla="*/ 6128173 w 7078556"/>
                <a:gd name="connsiteY1" fmla="*/ 20475 h 1942569"/>
                <a:gd name="connsiteX2" fmla="*/ 7078556 w 7078556"/>
                <a:gd name="connsiteY2" fmla="*/ 970859 h 1942569"/>
                <a:gd name="connsiteX3" fmla="*/ 6128173 w 7078556"/>
                <a:gd name="connsiteY3" fmla="*/ 1921242 h 1942569"/>
                <a:gd name="connsiteX4" fmla="*/ 302850 w 7078556"/>
                <a:gd name="connsiteY4" fmla="*/ 1942569 h 1942569"/>
                <a:gd name="connsiteX5" fmla="*/ 0 w 7078556"/>
                <a:gd name="connsiteY5" fmla="*/ 0 h 1942569"/>
                <a:gd name="connsiteX0" fmla="*/ 0 w 7078556"/>
                <a:gd name="connsiteY0" fmla="*/ 0 h 1950289"/>
                <a:gd name="connsiteX1" fmla="*/ 6128173 w 7078556"/>
                <a:gd name="connsiteY1" fmla="*/ 20475 h 1950289"/>
                <a:gd name="connsiteX2" fmla="*/ 7078556 w 7078556"/>
                <a:gd name="connsiteY2" fmla="*/ 970859 h 1950289"/>
                <a:gd name="connsiteX3" fmla="*/ 6128173 w 7078556"/>
                <a:gd name="connsiteY3" fmla="*/ 1921242 h 1950289"/>
                <a:gd name="connsiteX4" fmla="*/ 234257 w 7078556"/>
                <a:gd name="connsiteY4" fmla="*/ 1950289 h 1950289"/>
                <a:gd name="connsiteX5" fmla="*/ 0 w 7078556"/>
                <a:gd name="connsiteY5" fmla="*/ 0 h 195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8556" h="1950289">
                  <a:moveTo>
                    <a:pt x="0" y="0"/>
                  </a:moveTo>
                  <a:lnTo>
                    <a:pt x="6128173" y="20475"/>
                  </a:lnTo>
                  <a:lnTo>
                    <a:pt x="7078556" y="970859"/>
                  </a:lnTo>
                  <a:lnTo>
                    <a:pt x="6128173" y="1921242"/>
                  </a:lnTo>
                  <a:lnTo>
                    <a:pt x="234257" y="1950289"/>
                  </a:lnTo>
                  <a:lnTo>
                    <a:pt x="0" y="0"/>
                  </a:lnTo>
                  <a:close/>
                </a:path>
              </a:pathLst>
            </a:cu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3" name="Textfeld 22"/>
            <p:cNvSpPr txBox="1"/>
            <p:nvPr/>
          </p:nvSpPr>
          <p:spPr>
            <a:xfrm>
              <a:off x="360443" y="1624448"/>
              <a:ext cx="5184576" cy="1909158"/>
            </a:xfrm>
            <a:prstGeom prst="rect">
              <a:avLst/>
            </a:prstGeom>
            <a:noFill/>
          </p:spPr>
          <p:txBody>
            <a:bodyPr wrap="square" rtlCol="0">
              <a:spAutoFit/>
            </a:bodyPr>
            <a:lstStyle/>
            <a:p>
              <a:r>
                <a:rPr lang="de-DE" sz="2800" b="1" dirty="0">
                  <a:solidFill>
                    <a:schemeClr val="bg1"/>
                  </a:solidFill>
                </a:rPr>
                <a:t>Bauern haben für ihre Ernte im Jahr 1973 fünfmal mehr bekommen als im Jahr </a:t>
              </a:r>
              <a:r>
                <a:rPr lang="de-DE" sz="2800" b="1" dirty="0" smtClean="0">
                  <a:solidFill>
                    <a:schemeClr val="bg1"/>
                  </a:solidFill>
                </a:rPr>
                <a:t>2007</a:t>
              </a:r>
              <a:endParaRPr lang="de-DE" sz="2800" b="1" dirty="0">
                <a:solidFill>
                  <a:schemeClr val="bg1"/>
                </a:solidFill>
              </a:endParaRPr>
            </a:p>
            <a:p>
              <a:endParaRPr lang="de-DE" sz="3200" b="1" dirty="0">
                <a:solidFill>
                  <a:schemeClr val="bg1"/>
                </a:solidFill>
              </a:endParaRPr>
            </a:p>
          </p:txBody>
        </p:sp>
      </p:grpSp>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5856181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16582" y="-35793"/>
            <a:ext cx="10791874" cy="7632848"/>
            <a:chOff x="-116582" y="-35793"/>
            <a:chExt cx="10791874" cy="7632848"/>
          </a:xfrm>
        </p:grpSpPr>
        <p:pic>
          <p:nvPicPr>
            <p:cNvPr id="18" name="Grafik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2" y="-35793"/>
              <a:ext cx="10791874" cy="7632848"/>
              <a:chOff x="-116582" y="-35793"/>
              <a:chExt cx="10791874" cy="7632848"/>
            </a:xfrm>
          </p:grpSpPr>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pic>
        <p:nvPicPr>
          <p:cNvPr id="3" name="Grafik 2"/>
          <p:cNvPicPr>
            <a:picLocks noChangeAspect="1"/>
          </p:cNvPicPr>
          <p:nvPr/>
        </p:nvPicPr>
        <p:blipFill>
          <a:blip r:embed="rId4" cstate="print">
            <a:extLst>
              <a:ext uri="{BEBA8EAE-BF5A-486C-A8C5-ECC9F3942E4B}">
                <a14:imgProps xmlns:a14="http://schemas.microsoft.com/office/drawing/2010/main">
                  <a14:imgLayer r:embed="rId5">
                    <a14:imgEffect>
                      <a14:backgroundRemoval t="7910" b="96610" l="0" r="100000">
                        <a14:foregroundMark x1="12996" y1="24859" x2="19856" y2="17514"/>
                        <a14:foregroundMark x1="20939" y1="16384" x2="48375" y2="16949"/>
                        <a14:foregroundMark x1="49097" y1="16384" x2="55596" y2="28814"/>
                        <a14:foregroundMark x1="55596" y1="28814" x2="55235" y2="53107"/>
                        <a14:foregroundMark x1="55235" y1="53107" x2="73285" y2="60452"/>
                        <a14:foregroundMark x1="73285" y1="60452" x2="94946" y2="62712"/>
                        <a14:foregroundMark x1="95307" y1="62712" x2="99639" y2="67232"/>
                        <a14:foregroundMark x1="99278" y1="66667" x2="98917" y2="85311"/>
                        <a14:foregroundMark x1="98917" y1="85311" x2="85199" y2="89266"/>
                        <a14:foregroundMark x1="85921" y1="88701" x2="68953" y2="89266"/>
                        <a14:foregroundMark x1="68953" y1="89266" x2="53791" y2="94350"/>
                        <a14:foregroundMark x1="53791" y1="95480" x2="40072" y2="95480"/>
                        <a14:foregroundMark x1="40072" y1="96610" x2="25271" y2="95480"/>
                        <a14:foregroundMark x1="25271" y1="94915" x2="8664" y2="88136"/>
                        <a14:foregroundMark x1="7942" y1="88136" x2="1444" y2="79096"/>
                        <a14:foregroundMark x1="1444" y1="77966" x2="2166" y2="67797"/>
                        <a14:foregroundMark x1="2166" y1="67797" x2="12635" y2="57627"/>
                        <a14:foregroundMark x1="12996" y1="55932" x2="12274" y2="24859"/>
                      </a14:backgroundRemoval>
                    </a14:imgEffect>
                  </a14:imgLayer>
                </a14:imgProps>
              </a:ext>
              <a:ext uri="{28A0092B-C50C-407E-A947-70E740481C1C}">
                <a14:useLocalDpi xmlns:a14="http://schemas.microsoft.com/office/drawing/2010/main" val="0"/>
              </a:ext>
            </a:extLst>
          </a:blip>
          <a:stretch>
            <a:fillRect/>
          </a:stretch>
        </p:blipFill>
        <p:spPr>
          <a:xfrm>
            <a:off x="6714852" y="-35793"/>
            <a:ext cx="3528392" cy="2254604"/>
          </a:xfrm>
          <a:prstGeom prst="rect">
            <a:avLst/>
          </a:prstGeom>
        </p:spPr>
      </p:pic>
      <p:grpSp>
        <p:nvGrpSpPr>
          <p:cNvPr id="4" name="Gruppieren 3"/>
          <p:cNvGrpSpPr/>
          <p:nvPr/>
        </p:nvGrpSpPr>
        <p:grpSpPr>
          <a:xfrm rot="378866">
            <a:off x="-317656" y="346883"/>
            <a:ext cx="7078556" cy="2172527"/>
            <a:chOff x="-297222" y="1324372"/>
            <a:chExt cx="6383196" cy="2209234"/>
          </a:xfrm>
        </p:grpSpPr>
        <p:sp>
          <p:nvSpPr>
            <p:cNvPr id="15" name="Richtungspfeil 14"/>
            <p:cNvSpPr/>
            <p:nvPr/>
          </p:nvSpPr>
          <p:spPr bwMode="auto">
            <a:xfrm>
              <a:off x="-297222" y="1324372"/>
              <a:ext cx="6383196" cy="1950289"/>
            </a:xfrm>
            <a:custGeom>
              <a:avLst/>
              <a:gdLst>
                <a:gd name="connsiteX0" fmla="*/ 0 w 7215051"/>
                <a:gd name="connsiteY0" fmla="*/ 0 h 1900767"/>
                <a:gd name="connsiteX1" fmla="*/ 6264668 w 7215051"/>
                <a:gd name="connsiteY1" fmla="*/ 0 h 1900767"/>
                <a:gd name="connsiteX2" fmla="*/ 7215051 w 7215051"/>
                <a:gd name="connsiteY2" fmla="*/ 950384 h 1900767"/>
                <a:gd name="connsiteX3" fmla="*/ 6264668 w 7215051"/>
                <a:gd name="connsiteY3" fmla="*/ 1900767 h 1900767"/>
                <a:gd name="connsiteX4" fmla="*/ 0 w 7215051"/>
                <a:gd name="connsiteY4" fmla="*/ 1900767 h 1900767"/>
                <a:gd name="connsiteX5" fmla="*/ 0 w 7215051"/>
                <a:gd name="connsiteY5" fmla="*/ 0 h 1900767"/>
                <a:gd name="connsiteX0" fmla="*/ 136495 w 7215051"/>
                <a:gd name="connsiteY0" fmla="*/ 0 h 1921242"/>
                <a:gd name="connsiteX1" fmla="*/ 6264668 w 7215051"/>
                <a:gd name="connsiteY1" fmla="*/ 20475 h 1921242"/>
                <a:gd name="connsiteX2" fmla="*/ 7215051 w 7215051"/>
                <a:gd name="connsiteY2" fmla="*/ 970859 h 1921242"/>
                <a:gd name="connsiteX3" fmla="*/ 6264668 w 7215051"/>
                <a:gd name="connsiteY3" fmla="*/ 1921242 h 1921242"/>
                <a:gd name="connsiteX4" fmla="*/ 0 w 7215051"/>
                <a:gd name="connsiteY4" fmla="*/ 1921242 h 1921242"/>
                <a:gd name="connsiteX5" fmla="*/ 136495 w 7215051"/>
                <a:gd name="connsiteY5" fmla="*/ 0 h 1921242"/>
                <a:gd name="connsiteX0" fmla="*/ 0 w 7078556"/>
                <a:gd name="connsiteY0" fmla="*/ 0 h 1942569"/>
                <a:gd name="connsiteX1" fmla="*/ 6128173 w 7078556"/>
                <a:gd name="connsiteY1" fmla="*/ 20475 h 1942569"/>
                <a:gd name="connsiteX2" fmla="*/ 7078556 w 7078556"/>
                <a:gd name="connsiteY2" fmla="*/ 970859 h 1942569"/>
                <a:gd name="connsiteX3" fmla="*/ 6128173 w 7078556"/>
                <a:gd name="connsiteY3" fmla="*/ 1921242 h 1942569"/>
                <a:gd name="connsiteX4" fmla="*/ 302850 w 7078556"/>
                <a:gd name="connsiteY4" fmla="*/ 1942569 h 1942569"/>
                <a:gd name="connsiteX5" fmla="*/ 0 w 7078556"/>
                <a:gd name="connsiteY5" fmla="*/ 0 h 1942569"/>
                <a:gd name="connsiteX0" fmla="*/ 0 w 7078556"/>
                <a:gd name="connsiteY0" fmla="*/ 0 h 1950289"/>
                <a:gd name="connsiteX1" fmla="*/ 6128173 w 7078556"/>
                <a:gd name="connsiteY1" fmla="*/ 20475 h 1950289"/>
                <a:gd name="connsiteX2" fmla="*/ 7078556 w 7078556"/>
                <a:gd name="connsiteY2" fmla="*/ 970859 h 1950289"/>
                <a:gd name="connsiteX3" fmla="*/ 6128173 w 7078556"/>
                <a:gd name="connsiteY3" fmla="*/ 1921242 h 1950289"/>
                <a:gd name="connsiteX4" fmla="*/ 234257 w 7078556"/>
                <a:gd name="connsiteY4" fmla="*/ 1950289 h 1950289"/>
                <a:gd name="connsiteX5" fmla="*/ 0 w 7078556"/>
                <a:gd name="connsiteY5" fmla="*/ 0 h 195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8556" h="1950289">
                  <a:moveTo>
                    <a:pt x="0" y="0"/>
                  </a:moveTo>
                  <a:lnTo>
                    <a:pt x="6128173" y="20475"/>
                  </a:lnTo>
                  <a:lnTo>
                    <a:pt x="7078556" y="970859"/>
                  </a:lnTo>
                  <a:lnTo>
                    <a:pt x="6128173" y="1921242"/>
                  </a:lnTo>
                  <a:lnTo>
                    <a:pt x="234257" y="1950289"/>
                  </a:lnTo>
                  <a:lnTo>
                    <a:pt x="0" y="0"/>
                  </a:lnTo>
                  <a:close/>
                </a:path>
              </a:pathLst>
            </a:cu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3" name="Textfeld 22"/>
            <p:cNvSpPr txBox="1"/>
            <p:nvPr/>
          </p:nvSpPr>
          <p:spPr>
            <a:xfrm>
              <a:off x="360443" y="1624448"/>
              <a:ext cx="5184576" cy="1909158"/>
            </a:xfrm>
            <a:prstGeom prst="rect">
              <a:avLst/>
            </a:prstGeom>
            <a:noFill/>
          </p:spPr>
          <p:txBody>
            <a:bodyPr wrap="square" rtlCol="0">
              <a:spAutoFit/>
            </a:bodyPr>
            <a:lstStyle/>
            <a:p>
              <a:r>
                <a:rPr lang="de-DE" sz="2800" b="1" dirty="0">
                  <a:solidFill>
                    <a:schemeClr val="bg1"/>
                  </a:solidFill>
                </a:rPr>
                <a:t>Bauern haben für ihre Ernte im Jahr 1973 fünfmal mehr bekommen als im Jahr </a:t>
              </a:r>
              <a:r>
                <a:rPr lang="de-DE" sz="2800" b="1" dirty="0" smtClean="0">
                  <a:solidFill>
                    <a:schemeClr val="bg1"/>
                  </a:solidFill>
                </a:rPr>
                <a:t>2007</a:t>
              </a:r>
              <a:endParaRPr lang="de-DE" sz="2800" b="1" dirty="0">
                <a:solidFill>
                  <a:schemeClr val="bg1"/>
                </a:solidFill>
              </a:endParaRPr>
            </a:p>
            <a:p>
              <a:endParaRPr lang="de-DE" sz="3200" b="1" dirty="0">
                <a:solidFill>
                  <a:schemeClr val="bg1"/>
                </a:solidFill>
              </a:endParaRPr>
            </a:p>
          </p:txBody>
        </p:sp>
      </p:grpSp>
      <p:pic>
        <p:nvPicPr>
          <p:cNvPr id="2050" name="Picture 2"/>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4231" b="98846" l="2186" r="97541">
                        <a14:foregroundMark x1="4098" y1="25385" x2="9290" y2="21923"/>
                        <a14:foregroundMark x1="9290" y1="21923" x2="8470" y2="17308"/>
                        <a14:foregroundMark x1="8470" y1="17308" x2="7650" y2="11154"/>
                        <a14:foregroundMark x1="7650" y1="11538" x2="14208" y2="8077"/>
                        <a14:foregroundMark x1="14208" y1="7692" x2="25137" y2="7692"/>
                        <a14:foregroundMark x1="25137" y1="7692" x2="31148" y2="10385"/>
                        <a14:foregroundMark x1="31148" y1="11538" x2="32240" y2="12308"/>
                        <a14:foregroundMark x1="32240" y1="13077" x2="32514" y2="14231"/>
                        <a14:foregroundMark x1="32514" y1="14231" x2="41257" y2="13846"/>
                        <a14:foregroundMark x1="41257" y1="13846" x2="47541" y2="15000"/>
                        <a14:foregroundMark x1="47541" y1="15000" x2="54918" y2="18077"/>
                        <a14:foregroundMark x1="54918" y1="18077" x2="53825" y2="7308"/>
                        <a14:foregroundMark x1="53825" y1="7308" x2="62022" y2="4615"/>
                        <a14:foregroundMark x1="62022" y1="4615" x2="69126" y2="7308"/>
                        <a14:foregroundMark x1="69126" y1="7692" x2="71038" y2="13077"/>
                        <a14:foregroundMark x1="71038" y1="13462" x2="72678" y2="17308"/>
                        <a14:foregroundMark x1="72678" y1="17308" x2="79235" y2="17692"/>
                        <a14:foregroundMark x1="79235" y1="17692" x2="88798" y2="21154"/>
                        <a14:foregroundMark x1="87432" y1="20769" x2="86612" y2="30385"/>
                        <a14:foregroundMark x1="86612" y1="30385" x2="82240" y2="33846"/>
                        <a14:foregroundMark x1="82240" y1="33846" x2="83880" y2="37308"/>
                        <a14:foregroundMark x1="84426" y1="38462" x2="83880" y2="42692"/>
                        <a14:foregroundMark x1="83880" y1="42692" x2="81967" y2="45385"/>
                        <a14:foregroundMark x1="81967" y1="45385" x2="81148" y2="52692"/>
                        <a14:foregroundMark x1="81148" y1="52692" x2="80601" y2="55385"/>
                        <a14:foregroundMark x1="80601" y1="55385" x2="82514" y2="60385"/>
                        <a14:foregroundMark x1="82514" y1="60385" x2="90437" y2="65769"/>
                        <a14:foregroundMark x1="90437" y1="65769" x2="97268" y2="70769"/>
                        <a14:foregroundMark x1="96995" y1="70000" x2="97814" y2="78077"/>
                        <a14:foregroundMark x1="96995" y1="79231" x2="89071" y2="87692"/>
                        <a14:foregroundMark x1="89071" y1="87692" x2="75683" y2="90769"/>
                        <a14:foregroundMark x1="75956" y1="90000" x2="56011" y2="91154"/>
                        <a14:foregroundMark x1="56011" y1="91154" x2="56011" y2="96538"/>
                        <a14:foregroundMark x1="56011" y1="95385" x2="49180" y2="98846"/>
                        <a14:foregroundMark x1="49454" y1="98462" x2="32787" y2="97692"/>
                        <a14:foregroundMark x1="32787" y1="97308" x2="30874" y2="79231"/>
                        <a14:foregroundMark x1="30874" y1="79231" x2="21038" y2="76538"/>
                        <a14:foregroundMark x1="21038" y1="76538" x2="18852" y2="63846"/>
                        <a14:foregroundMark x1="18852" y1="63846" x2="7377" y2="62308"/>
                        <a14:foregroundMark x1="7377" y1="62308" x2="5191" y2="56538"/>
                        <a14:foregroundMark x1="5191" y1="56538" x2="4372" y2="35000"/>
                        <a14:foregroundMark x1="4372" y1="35000" x2="2186" y2="25769"/>
                        <a14:foregroundMark x1="2186" y1="25769" x2="4098" y2="25385"/>
                      </a14:backgroundRemoval>
                    </a14:imgEffect>
                  </a14:imgLayer>
                </a14:imgProps>
              </a:ext>
              <a:ext uri="{28A0092B-C50C-407E-A947-70E740481C1C}">
                <a14:useLocalDpi xmlns:a14="http://schemas.microsoft.com/office/drawing/2010/main" val="0"/>
              </a:ext>
            </a:extLst>
          </a:blip>
          <a:srcRect/>
          <a:stretch>
            <a:fillRect/>
          </a:stretch>
        </p:blipFill>
        <p:spPr bwMode="auto">
          <a:xfrm>
            <a:off x="162123" y="2871677"/>
            <a:ext cx="4320481" cy="3069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uppieren 1"/>
          <p:cNvGrpSpPr/>
          <p:nvPr/>
        </p:nvGrpSpPr>
        <p:grpSpPr>
          <a:xfrm rot="10628942">
            <a:off x="2880787" y="2559048"/>
            <a:ext cx="7718327" cy="814114"/>
            <a:chOff x="-157975" y="3323692"/>
            <a:chExt cx="7047457" cy="814114"/>
          </a:xfrm>
        </p:grpSpPr>
        <p:sp>
          <p:nvSpPr>
            <p:cNvPr id="24" name="Richtungspfeil 23"/>
            <p:cNvSpPr/>
            <p:nvPr/>
          </p:nvSpPr>
          <p:spPr bwMode="auto">
            <a:xfrm>
              <a:off x="-157975" y="3323692"/>
              <a:ext cx="7047457" cy="814114"/>
            </a:xfrm>
            <a:prstGeom prst="homePlate">
              <a:avLst/>
            </a:prstGeom>
            <a:solidFill>
              <a:srgbClr val="00B9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5" name="Textfeld 24"/>
            <p:cNvSpPr txBox="1"/>
            <p:nvPr/>
          </p:nvSpPr>
          <p:spPr>
            <a:xfrm rot="10800000">
              <a:off x="22335" y="3463702"/>
              <a:ext cx="6307304" cy="523220"/>
            </a:xfrm>
            <a:prstGeom prst="rect">
              <a:avLst/>
            </a:prstGeom>
            <a:noFill/>
          </p:spPr>
          <p:txBody>
            <a:bodyPr wrap="square" rtlCol="0">
              <a:spAutoFit/>
            </a:bodyPr>
            <a:lstStyle/>
            <a:p>
              <a:r>
                <a:rPr lang="de-DE" sz="2800" b="1" dirty="0" smtClean="0">
                  <a:solidFill>
                    <a:schemeClr val="bg1"/>
                  </a:solidFill>
                </a:rPr>
                <a:t>Baumwolle braucht viel Wasser</a:t>
              </a:r>
              <a:endParaRPr lang="de-DE" sz="2800" b="1" dirty="0">
                <a:solidFill>
                  <a:schemeClr val="bg1"/>
                </a:solidFill>
              </a:endParaRPr>
            </a:p>
          </p:txBody>
        </p:sp>
      </p:grpSp>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5856181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16582" y="-35793"/>
            <a:ext cx="10791874" cy="7632848"/>
            <a:chOff x="-116582" y="-35793"/>
            <a:chExt cx="10791874" cy="7632848"/>
          </a:xfrm>
        </p:grpSpPr>
        <p:pic>
          <p:nvPicPr>
            <p:cNvPr id="18" name="Grafik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2" y="-35793"/>
              <a:ext cx="10791874" cy="7632848"/>
              <a:chOff x="-116582" y="-35793"/>
              <a:chExt cx="10791874" cy="7632848"/>
            </a:xfrm>
          </p:grpSpPr>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pic>
        <p:nvPicPr>
          <p:cNvPr id="3" name="Grafik 2"/>
          <p:cNvPicPr>
            <a:picLocks noChangeAspect="1"/>
          </p:cNvPicPr>
          <p:nvPr/>
        </p:nvPicPr>
        <p:blipFill>
          <a:blip r:embed="rId4" cstate="print">
            <a:extLst>
              <a:ext uri="{BEBA8EAE-BF5A-486C-A8C5-ECC9F3942E4B}">
                <a14:imgProps xmlns:a14="http://schemas.microsoft.com/office/drawing/2010/main">
                  <a14:imgLayer r:embed="rId5">
                    <a14:imgEffect>
                      <a14:backgroundRemoval t="7910" b="96610" l="0" r="100000">
                        <a14:foregroundMark x1="12996" y1="24859" x2="19856" y2="17514"/>
                        <a14:foregroundMark x1="20939" y1="16384" x2="48375" y2="16949"/>
                        <a14:foregroundMark x1="49097" y1="16384" x2="55596" y2="28814"/>
                        <a14:foregroundMark x1="55596" y1="28814" x2="55235" y2="53107"/>
                        <a14:foregroundMark x1="55235" y1="53107" x2="73285" y2="60452"/>
                        <a14:foregroundMark x1="73285" y1="60452" x2="94946" y2="62712"/>
                        <a14:foregroundMark x1="95307" y1="62712" x2="99639" y2="67232"/>
                        <a14:foregroundMark x1="99278" y1="66667" x2="98917" y2="85311"/>
                        <a14:foregroundMark x1="98917" y1="85311" x2="85199" y2="89266"/>
                        <a14:foregroundMark x1="85921" y1="88701" x2="68953" y2="89266"/>
                        <a14:foregroundMark x1="68953" y1="89266" x2="53791" y2="94350"/>
                        <a14:foregroundMark x1="53791" y1="95480" x2="40072" y2="95480"/>
                        <a14:foregroundMark x1="40072" y1="96610" x2="25271" y2="95480"/>
                        <a14:foregroundMark x1="25271" y1="94915" x2="8664" y2="88136"/>
                        <a14:foregroundMark x1="7942" y1="88136" x2="1444" y2="79096"/>
                        <a14:foregroundMark x1="1444" y1="77966" x2="2166" y2="67797"/>
                        <a14:foregroundMark x1="2166" y1="67797" x2="12635" y2="57627"/>
                        <a14:foregroundMark x1="12996" y1="55932" x2="12274" y2="24859"/>
                      </a14:backgroundRemoval>
                    </a14:imgEffect>
                  </a14:imgLayer>
                </a14:imgProps>
              </a:ext>
              <a:ext uri="{28A0092B-C50C-407E-A947-70E740481C1C}">
                <a14:useLocalDpi xmlns:a14="http://schemas.microsoft.com/office/drawing/2010/main" val="0"/>
              </a:ext>
            </a:extLst>
          </a:blip>
          <a:stretch>
            <a:fillRect/>
          </a:stretch>
        </p:blipFill>
        <p:spPr>
          <a:xfrm>
            <a:off x="6714852" y="-35793"/>
            <a:ext cx="3528392" cy="2254604"/>
          </a:xfrm>
          <a:prstGeom prst="rect">
            <a:avLst/>
          </a:prstGeom>
        </p:spPr>
      </p:pic>
      <p:grpSp>
        <p:nvGrpSpPr>
          <p:cNvPr id="4" name="Gruppieren 3"/>
          <p:cNvGrpSpPr/>
          <p:nvPr/>
        </p:nvGrpSpPr>
        <p:grpSpPr>
          <a:xfrm rot="378866">
            <a:off x="-317656" y="346883"/>
            <a:ext cx="7078556" cy="2172527"/>
            <a:chOff x="-297222" y="1324372"/>
            <a:chExt cx="6383196" cy="2209234"/>
          </a:xfrm>
        </p:grpSpPr>
        <p:sp>
          <p:nvSpPr>
            <p:cNvPr id="15" name="Richtungspfeil 14"/>
            <p:cNvSpPr/>
            <p:nvPr/>
          </p:nvSpPr>
          <p:spPr bwMode="auto">
            <a:xfrm>
              <a:off x="-297222" y="1324372"/>
              <a:ext cx="6383196" cy="1950289"/>
            </a:xfrm>
            <a:custGeom>
              <a:avLst/>
              <a:gdLst>
                <a:gd name="connsiteX0" fmla="*/ 0 w 7215051"/>
                <a:gd name="connsiteY0" fmla="*/ 0 h 1900767"/>
                <a:gd name="connsiteX1" fmla="*/ 6264668 w 7215051"/>
                <a:gd name="connsiteY1" fmla="*/ 0 h 1900767"/>
                <a:gd name="connsiteX2" fmla="*/ 7215051 w 7215051"/>
                <a:gd name="connsiteY2" fmla="*/ 950384 h 1900767"/>
                <a:gd name="connsiteX3" fmla="*/ 6264668 w 7215051"/>
                <a:gd name="connsiteY3" fmla="*/ 1900767 h 1900767"/>
                <a:gd name="connsiteX4" fmla="*/ 0 w 7215051"/>
                <a:gd name="connsiteY4" fmla="*/ 1900767 h 1900767"/>
                <a:gd name="connsiteX5" fmla="*/ 0 w 7215051"/>
                <a:gd name="connsiteY5" fmla="*/ 0 h 1900767"/>
                <a:gd name="connsiteX0" fmla="*/ 136495 w 7215051"/>
                <a:gd name="connsiteY0" fmla="*/ 0 h 1921242"/>
                <a:gd name="connsiteX1" fmla="*/ 6264668 w 7215051"/>
                <a:gd name="connsiteY1" fmla="*/ 20475 h 1921242"/>
                <a:gd name="connsiteX2" fmla="*/ 7215051 w 7215051"/>
                <a:gd name="connsiteY2" fmla="*/ 970859 h 1921242"/>
                <a:gd name="connsiteX3" fmla="*/ 6264668 w 7215051"/>
                <a:gd name="connsiteY3" fmla="*/ 1921242 h 1921242"/>
                <a:gd name="connsiteX4" fmla="*/ 0 w 7215051"/>
                <a:gd name="connsiteY4" fmla="*/ 1921242 h 1921242"/>
                <a:gd name="connsiteX5" fmla="*/ 136495 w 7215051"/>
                <a:gd name="connsiteY5" fmla="*/ 0 h 1921242"/>
                <a:gd name="connsiteX0" fmla="*/ 0 w 7078556"/>
                <a:gd name="connsiteY0" fmla="*/ 0 h 1942569"/>
                <a:gd name="connsiteX1" fmla="*/ 6128173 w 7078556"/>
                <a:gd name="connsiteY1" fmla="*/ 20475 h 1942569"/>
                <a:gd name="connsiteX2" fmla="*/ 7078556 w 7078556"/>
                <a:gd name="connsiteY2" fmla="*/ 970859 h 1942569"/>
                <a:gd name="connsiteX3" fmla="*/ 6128173 w 7078556"/>
                <a:gd name="connsiteY3" fmla="*/ 1921242 h 1942569"/>
                <a:gd name="connsiteX4" fmla="*/ 302850 w 7078556"/>
                <a:gd name="connsiteY4" fmla="*/ 1942569 h 1942569"/>
                <a:gd name="connsiteX5" fmla="*/ 0 w 7078556"/>
                <a:gd name="connsiteY5" fmla="*/ 0 h 1942569"/>
                <a:gd name="connsiteX0" fmla="*/ 0 w 7078556"/>
                <a:gd name="connsiteY0" fmla="*/ 0 h 1950289"/>
                <a:gd name="connsiteX1" fmla="*/ 6128173 w 7078556"/>
                <a:gd name="connsiteY1" fmla="*/ 20475 h 1950289"/>
                <a:gd name="connsiteX2" fmla="*/ 7078556 w 7078556"/>
                <a:gd name="connsiteY2" fmla="*/ 970859 h 1950289"/>
                <a:gd name="connsiteX3" fmla="*/ 6128173 w 7078556"/>
                <a:gd name="connsiteY3" fmla="*/ 1921242 h 1950289"/>
                <a:gd name="connsiteX4" fmla="*/ 234257 w 7078556"/>
                <a:gd name="connsiteY4" fmla="*/ 1950289 h 1950289"/>
                <a:gd name="connsiteX5" fmla="*/ 0 w 7078556"/>
                <a:gd name="connsiteY5" fmla="*/ 0 h 195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8556" h="1950289">
                  <a:moveTo>
                    <a:pt x="0" y="0"/>
                  </a:moveTo>
                  <a:lnTo>
                    <a:pt x="6128173" y="20475"/>
                  </a:lnTo>
                  <a:lnTo>
                    <a:pt x="7078556" y="970859"/>
                  </a:lnTo>
                  <a:lnTo>
                    <a:pt x="6128173" y="1921242"/>
                  </a:lnTo>
                  <a:lnTo>
                    <a:pt x="234257" y="1950289"/>
                  </a:lnTo>
                  <a:lnTo>
                    <a:pt x="0" y="0"/>
                  </a:lnTo>
                  <a:close/>
                </a:path>
              </a:pathLst>
            </a:cu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3" name="Textfeld 22"/>
            <p:cNvSpPr txBox="1"/>
            <p:nvPr/>
          </p:nvSpPr>
          <p:spPr>
            <a:xfrm>
              <a:off x="360443" y="1624448"/>
              <a:ext cx="5184576" cy="1909158"/>
            </a:xfrm>
            <a:prstGeom prst="rect">
              <a:avLst/>
            </a:prstGeom>
            <a:noFill/>
          </p:spPr>
          <p:txBody>
            <a:bodyPr wrap="square" rtlCol="0">
              <a:spAutoFit/>
            </a:bodyPr>
            <a:lstStyle/>
            <a:p>
              <a:r>
                <a:rPr lang="de-DE" sz="2800" b="1" dirty="0">
                  <a:solidFill>
                    <a:schemeClr val="bg1"/>
                  </a:solidFill>
                </a:rPr>
                <a:t>Bauern haben für ihre Ernte im Jahr 1973 fünfmal mehr bekommen als im Jahr </a:t>
              </a:r>
              <a:r>
                <a:rPr lang="de-DE" sz="2800" b="1" dirty="0" smtClean="0">
                  <a:solidFill>
                    <a:schemeClr val="bg1"/>
                  </a:solidFill>
                </a:rPr>
                <a:t>2007</a:t>
              </a:r>
              <a:endParaRPr lang="de-DE" sz="2800" b="1" dirty="0">
                <a:solidFill>
                  <a:schemeClr val="bg1"/>
                </a:solidFill>
              </a:endParaRPr>
            </a:p>
            <a:p>
              <a:endParaRPr lang="de-DE" sz="3200" b="1" dirty="0">
                <a:solidFill>
                  <a:schemeClr val="bg1"/>
                </a:solidFill>
              </a:endParaRPr>
            </a:p>
          </p:txBody>
        </p:sp>
      </p:grpSp>
      <p:pic>
        <p:nvPicPr>
          <p:cNvPr id="2050" name="Picture 2"/>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4231" b="98846" l="2186" r="97541">
                        <a14:foregroundMark x1="4098" y1="25385" x2="9290" y2="21923"/>
                        <a14:foregroundMark x1="9290" y1="21923" x2="8470" y2="17308"/>
                        <a14:foregroundMark x1="8470" y1="17308" x2="7650" y2="11154"/>
                        <a14:foregroundMark x1="7650" y1="11538" x2="14208" y2="8077"/>
                        <a14:foregroundMark x1="14208" y1="7692" x2="25137" y2="7692"/>
                        <a14:foregroundMark x1="25137" y1="7692" x2="31148" y2="10385"/>
                        <a14:foregroundMark x1="31148" y1="11538" x2="32240" y2="12308"/>
                        <a14:foregroundMark x1="32240" y1="13077" x2="32514" y2="14231"/>
                        <a14:foregroundMark x1="32514" y1="14231" x2="41257" y2="13846"/>
                        <a14:foregroundMark x1="41257" y1="13846" x2="47541" y2="15000"/>
                        <a14:foregroundMark x1="47541" y1="15000" x2="54918" y2="18077"/>
                        <a14:foregroundMark x1="54918" y1="18077" x2="53825" y2="7308"/>
                        <a14:foregroundMark x1="53825" y1="7308" x2="62022" y2="4615"/>
                        <a14:foregroundMark x1="62022" y1="4615" x2="69126" y2="7308"/>
                        <a14:foregroundMark x1="69126" y1="7692" x2="71038" y2="13077"/>
                        <a14:foregroundMark x1="71038" y1="13462" x2="72678" y2="17308"/>
                        <a14:foregroundMark x1="72678" y1="17308" x2="79235" y2="17692"/>
                        <a14:foregroundMark x1="79235" y1="17692" x2="88798" y2="21154"/>
                        <a14:foregroundMark x1="87432" y1="20769" x2="86612" y2="30385"/>
                        <a14:foregroundMark x1="86612" y1="30385" x2="82240" y2="33846"/>
                        <a14:foregroundMark x1="82240" y1="33846" x2="83880" y2="37308"/>
                        <a14:foregroundMark x1="84426" y1="38462" x2="83880" y2="42692"/>
                        <a14:foregroundMark x1="83880" y1="42692" x2="81967" y2="45385"/>
                        <a14:foregroundMark x1="81967" y1="45385" x2="81148" y2="52692"/>
                        <a14:foregroundMark x1="81148" y1="52692" x2="80601" y2="55385"/>
                        <a14:foregroundMark x1="80601" y1="55385" x2="82514" y2="60385"/>
                        <a14:foregroundMark x1="82514" y1="60385" x2="90437" y2="65769"/>
                        <a14:foregroundMark x1="90437" y1="65769" x2="97268" y2="70769"/>
                        <a14:foregroundMark x1="96995" y1="70000" x2="97814" y2="78077"/>
                        <a14:foregroundMark x1="96995" y1="79231" x2="89071" y2="87692"/>
                        <a14:foregroundMark x1="89071" y1="87692" x2="75683" y2="90769"/>
                        <a14:foregroundMark x1="75956" y1="90000" x2="56011" y2="91154"/>
                        <a14:foregroundMark x1="56011" y1="91154" x2="56011" y2="96538"/>
                        <a14:foregroundMark x1="56011" y1="95385" x2="49180" y2="98846"/>
                        <a14:foregroundMark x1="49454" y1="98462" x2="32787" y2="97692"/>
                        <a14:foregroundMark x1="32787" y1="97308" x2="30874" y2="79231"/>
                        <a14:foregroundMark x1="30874" y1="79231" x2="21038" y2="76538"/>
                        <a14:foregroundMark x1="21038" y1="76538" x2="18852" y2="63846"/>
                        <a14:foregroundMark x1="18852" y1="63846" x2="7377" y2="62308"/>
                        <a14:foregroundMark x1="7377" y1="62308" x2="5191" y2="56538"/>
                        <a14:foregroundMark x1="5191" y1="56538" x2="4372" y2="35000"/>
                        <a14:foregroundMark x1="4372" y1="35000" x2="2186" y2="25769"/>
                        <a14:foregroundMark x1="2186" y1="25769" x2="4098" y2="25385"/>
                      </a14:backgroundRemoval>
                    </a14:imgEffect>
                  </a14:imgLayer>
                </a14:imgProps>
              </a:ext>
              <a:ext uri="{28A0092B-C50C-407E-A947-70E740481C1C}">
                <a14:useLocalDpi xmlns:a14="http://schemas.microsoft.com/office/drawing/2010/main" val="0"/>
              </a:ext>
            </a:extLst>
          </a:blip>
          <a:srcRect/>
          <a:stretch>
            <a:fillRect/>
          </a:stretch>
        </p:blipFill>
        <p:spPr bwMode="auto">
          <a:xfrm>
            <a:off x="162123" y="2871677"/>
            <a:ext cx="4320481" cy="3069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uppieren 1"/>
          <p:cNvGrpSpPr/>
          <p:nvPr/>
        </p:nvGrpSpPr>
        <p:grpSpPr>
          <a:xfrm rot="10628942">
            <a:off x="2880787" y="2559048"/>
            <a:ext cx="7718327" cy="814114"/>
            <a:chOff x="-157975" y="3323692"/>
            <a:chExt cx="7047457" cy="814114"/>
          </a:xfrm>
        </p:grpSpPr>
        <p:sp>
          <p:nvSpPr>
            <p:cNvPr id="24" name="Richtungspfeil 23"/>
            <p:cNvSpPr/>
            <p:nvPr/>
          </p:nvSpPr>
          <p:spPr bwMode="auto">
            <a:xfrm>
              <a:off x="-157975" y="3323692"/>
              <a:ext cx="7047457" cy="814114"/>
            </a:xfrm>
            <a:prstGeom prst="homePlate">
              <a:avLst/>
            </a:prstGeom>
            <a:solidFill>
              <a:srgbClr val="00B9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5" name="Textfeld 24"/>
            <p:cNvSpPr txBox="1"/>
            <p:nvPr/>
          </p:nvSpPr>
          <p:spPr>
            <a:xfrm rot="10800000">
              <a:off x="22335" y="3463702"/>
              <a:ext cx="6307304" cy="523220"/>
            </a:xfrm>
            <a:prstGeom prst="rect">
              <a:avLst/>
            </a:prstGeom>
            <a:noFill/>
          </p:spPr>
          <p:txBody>
            <a:bodyPr wrap="square" rtlCol="0">
              <a:spAutoFit/>
            </a:bodyPr>
            <a:lstStyle/>
            <a:p>
              <a:r>
                <a:rPr lang="de-DE" sz="2800" b="1" dirty="0" smtClean="0">
                  <a:solidFill>
                    <a:schemeClr val="bg1"/>
                  </a:solidFill>
                </a:rPr>
                <a:t>Baumwolle braucht viel Wasser</a:t>
              </a:r>
              <a:endParaRPr lang="de-DE" sz="2800" b="1" dirty="0">
                <a:solidFill>
                  <a:schemeClr val="bg1"/>
                </a:solidFill>
              </a:endParaRPr>
            </a:p>
          </p:txBody>
        </p:sp>
      </p:grpSp>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5" name="Ellipse 4"/>
          <p:cNvSpPr/>
          <p:nvPr/>
        </p:nvSpPr>
        <p:spPr bwMode="auto">
          <a:xfrm>
            <a:off x="6947794" y="5076775"/>
            <a:ext cx="2971414" cy="1199972"/>
          </a:xfrm>
          <a:prstGeom prst="ellipse">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6" name="Richtungspfeil 25"/>
          <p:cNvSpPr/>
          <p:nvPr/>
        </p:nvSpPr>
        <p:spPr bwMode="auto">
          <a:xfrm rot="21355955">
            <a:off x="-183058" y="6318148"/>
            <a:ext cx="6990630" cy="667155"/>
          </a:xfrm>
          <a:custGeom>
            <a:avLst/>
            <a:gdLst>
              <a:gd name="connsiteX0" fmla="*/ 0 w 7013343"/>
              <a:gd name="connsiteY0" fmla="*/ 0 h 619608"/>
              <a:gd name="connsiteX1" fmla="*/ 6703539 w 7013343"/>
              <a:gd name="connsiteY1" fmla="*/ 0 h 619608"/>
              <a:gd name="connsiteX2" fmla="*/ 7013343 w 7013343"/>
              <a:gd name="connsiteY2" fmla="*/ 309804 h 619608"/>
              <a:gd name="connsiteX3" fmla="*/ 6703539 w 7013343"/>
              <a:gd name="connsiteY3" fmla="*/ 619608 h 619608"/>
              <a:gd name="connsiteX4" fmla="*/ 0 w 7013343"/>
              <a:gd name="connsiteY4" fmla="*/ 619608 h 619608"/>
              <a:gd name="connsiteX5" fmla="*/ 0 w 7013343"/>
              <a:gd name="connsiteY5" fmla="*/ 0 h 619608"/>
              <a:gd name="connsiteX0" fmla="*/ 85368 w 7098711"/>
              <a:gd name="connsiteY0" fmla="*/ 0 h 619608"/>
              <a:gd name="connsiteX1" fmla="*/ 6788907 w 7098711"/>
              <a:gd name="connsiteY1" fmla="*/ 0 h 619608"/>
              <a:gd name="connsiteX2" fmla="*/ 7098711 w 7098711"/>
              <a:gd name="connsiteY2" fmla="*/ 309804 h 619608"/>
              <a:gd name="connsiteX3" fmla="*/ 6788907 w 7098711"/>
              <a:gd name="connsiteY3" fmla="*/ 619608 h 619608"/>
              <a:gd name="connsiteX4" fmla="*/ 0 w 7098711"/>
              <a:gd name="connsiteY4" fmla="*/ 607206 h 619608"/>
              <a:gd name="connsiteX5" fmla="*/ 85368 w 7098711"/>
              <a:gd name="connsiteY5" fmla="*/ 0 h 619608"/>
              <a:gd name="connsiteX0" fmla="*/ 139069 w 7098711"/>
              <a:gd name="connsiteY0" fmla="*/ 0 h 629239"/>
              <a:gd name="connsiteX1" fmla="*/ 6788907 w 7098711"/>
              <a:gd name="connsiteY1" fmla="*/ 9631 h 629239"/>
              <a:gd name="connsiteX2" fmla="*/ 7098711 w 7098711"/>
              <a:gd name="connsiteY2" fmla="*/ 319435 h 629239"/>
              <a:gd name="connsiteX3" fmla="*/ 6788907 w 7098711"/>
              <a:gd name="connsiteY3" fmla="*/ 629239 h 629239"/>
              <a:gd name="connsiteX4" fmla="*/ 0 w 7098711"/>
              <a:gd name="connsiteY4" fmla="*/ 616837 h 629239"/>
              <a:gd name="connsiteX5" fmla="*/ 139069 w 7098711"/>
              <a:gd name="connsiteY5" fmla="*/ 0 h 629239"/>
              <a:gd name="connsiteX0" fmla="*/ 104923 w 7064565"/>
              <a:gd name="connsiteY0" fmla="*/ 0 h 629239"/>
              <a:gd name="connsiteX1" fmla="*/ 6754761 w 7064565"/>
              <a:gd name="connsiteY1" fmla="*/ 9631 h 629239"/>
              <a:gd name="connsiteX2" fmla="*/ 7064565 w 7064565"/>
              <a:gd name="connsiteY2" fmla="*/ 319435 h 629239"/>
              <a:gd name="connsiteX3" fmla="*/ 6754761 w 7064565"/>
              <a:gd name="connsiteY3" fmla="*/ 629239 h 629239"/>
              <a:gd name="connsiteX4" fmla="*/ 0 w 7064565"/>
              <a:gd name="connsiteY4" fmla="*/ 621797 h 629239"/>
              <a:gd name="connsiteX5" fmla="*/ 104923 w 7064565"/>
              <a:gd name="connsiteY5" fmla="*/ 0 h 629239"/>
              <a:gd name="connsiteX0" fmla="*/ 68295 w 7027937"/>
              <a:gd name="connsiteY0" fmla="*/ 0 h 629239"/>
              <a:gd name="connsiteX1" fmla="*/ 6718133 w 7027937"/>
              <a:gd name="connsiteY1" fmla="*/ 9631 h 629239"/>
              <a:gd name="connsiteX2" fmla="*/ 7027937 w 7027937"/>
              <a:gd name="connsiteY2" fmla="*/ 319435 h 629239"/>
              <a:gd name="connsiteX3" fmla="*/ 6718133 w 7027937"/>
              <a:gd name="connsiteY3" fmla="*/ 629239 h 629239"/>
              <a:gd name="connsiteX4" fmla="*/ 0 w 7027937"/>
              <a:gd name="connsiteY4" fmla="*/ 609684 h 629239"/>
              <a:gd name="connsiteX5" fmla="*/ 68295 w 7027937"/>
              <a:gd name="connsiteY5" fmla="*/ 0 h 629239"/>
              <a:gd name="connsiteX0" fmla="*/ 117035 w 7076677"/>
              <a:gd name="connsiteY0" fmla="*/ 0 h 629239"/>
              <a:gd name="connsiteX1" fmla="*/ 6766873 w 7076677"/>
              <a:gd name="connsiteY1" fmla="*/ 9631 h 629239"/>
              <a:gd name="connsiteX2" fmla="*/ 7076677 w 7076677"/>
              <a:gd name="connsiteY2" fmla="*/ 319435 h 629239"/>
              <a:gd name="connsiteX3" fmla="*/ 6766873 w 7076677"/>
              <a:gd name="connsiteY3" fmla="*/ 629239 h 629239"/>
              <a:gd name="connsiteX4" fmla="*/ 0 w 7076677"/>
              <a:gd name="connsiteY4" fmla="*/ 585169 h 629239"/>
              <a:gd name="connsiteX5" fmla="*/ 117035 w 7076677"/>
              <a:gd name="connsiteY5" fmla="*/ 0 h 629239"/>
              <a:gd name="connsiteX0" fmla="*/ 70775 w 7076677"/>
              <a:gd name="connsiteY0" fmla="*/ 0 h 670826"/>
              <a:gd name="connsiteX1" fmla="*/ 6766873 w 7076677"/>
              <a:gd name="connsiteY1" fmla="*/ 51218 h 670826"/>
              <a:gd name="connsiteX2" fmla="*/ 7076677 w 7076677"/>
              <a:gd name="connsiteY2" fmla="*/ 361022 h 670826"/>
              <a:gd name="connsiteX3" fmla="*/ 6766873 w 7076677"/>
              <a:gd name="connsiteY3" fmla="*/ 670826 h 670826"/>
              <a:gd name="connsiteX4" fmla="*/ 0 w 7076677"/>
              <a:gd name="connsiteY4" fmla="*/ 626756 h 670826"/>
              <a:gd name="connsiteX5" fmla="*/ 70775 w 7076677"/>
              <a:gd name="connsiteY5" fmla="*/ 0 h 670826"/>
              <a:gd name="connsiteX0" fmla="*/ 0 w 7005902"/>
              <a:gd name="connsiteY0" fmla="*/ 0 h 670826"/>
              <a:gd name="connsiteX1" fmla="*/ 6696098 w 7005902"/>
              <a:gd name="connsiteY1" fmla="*/ 51218 h 670826"/>
              <a:gd name="connsiteX2" fmla="*/ 7005902 w 7005902"/>
              <a:gd name="connsiteY2" fmla="*/ 361022 h 670826"/>
              <a:gd name="connsiteX3" fmla="*/ 6696098 w 7005902"/>
              <a:gd name="connsiteY3" fmla="*/ 670826 h 670826"/>
              <a:gd name="connsiteX4" fmla="*/ 15272 w 7005902"/>
              <a:gd name="connsiteY4" fmla="*/ 632875 h 670826"/>
              <a:gd name="connsiteX5" fmla="*/ 0 w 7005902"/>
              <a:gd name="connsiteY5" fmla="*/ 0 h 670826"/>
              <a:gd name="connsiteX0" fmla="*/ 36355 w 6990630"/>
              <a:gd name="connsiteY0" fmla="*/ 0 h 667155"/>
              <a:gd name="connsiteX1" fmla="*/ 6680826 w 6990630"/>
              <a:gd name="connsiteY1" fmla="*/ 47547 h 667155"/>
              <a:gd name="connsiteX2" fmla="*/ 6990630 w 6990630"/>
              <a:gd name="connsiteY2" fmla="*/ 357351 h 667155"/>
              <a:gd name="connsiteX3" fmla="*/ 6680826 w 6990630"/>
              <a:gd name="connsiteY3" fmla="*/ 667155 h 667155"/>
              <a:gd name="connsiteX4" fmla="*/ 0 w 6990630"/>
              <a:gd name="connsiteY4" fmla="*/ 629204 h 667155"/>
              <a:gd name="connsiteX5" fmla="*/ 36355 w 6990630"/>
              <a:gd name="connsiteY5" fmla="*/ 0 h 66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0630" h="667155">
                <a:moveTo>
                  <a:pt x="36355" y="0"/>
                </a:moveTo>
                <a:lnTo>
                  <a:pt x="6680826" y="47547"/>
                </a:lnTo>
                <a:lnTo>
                  <a:pt x="6990630" y="357351"/>
                </a:lnTo>
                <a:lnTo>
                  <a:pt x="6680826" y="667155"/>
                </a:lnTo>
                <a:lnTo>
                  <a:pt x="0" y="629204"/>
                </a:lnTo>
                <a:lnTo>
                  <a:pt x="36355" y="0"/>
                </a:lnTo>
                <a:close/>
              </a:path>
            </a:pathLst>
          </a:cu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7" name="Textfeld 26"/>
          <p:cNvSpPr txBox="1"/>
          <p:nvPr/>
        </p:nvSpPr>
        <p:spPr>
          <a:xfrm rot="21399639">
            <a:off x="219169" y="6365782"/>
            <a:ext cx="5908503" cy="523220"/>
          </a:xfrm>
          <a:prstGeom prst="rect">
            <a:avLst/>
          </a:prstGeom>
          <a:noFill/>
        </p:spPr>
        <p:txBody>
          <a:bodyPr wrap="square" rtlCol="0">
            <a:spAutoFit/>
          </a:bodyPr>
          <a:lstStyle/>
          <a:p>
            <a:r>
              <a:rPr lang="de-DE" sz="2800" b="1" dirty="0" smtClean="0">
                <a:solidFill>
                  <a:schemeClr val="bg1"/>
                </a:solidFill>
              </a:rPr>
              <a:t>Baumwollanbau ist harte Arbeit</a:t>
            </a:r>
            <a:endParaRPr lang="de-DE" sz="2800" b="1" dirty="0">
              <a:solidFill>
                <a:schemeClr val="bg1"/>
              </a:solidFill>
            </a:endParaRPr>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19991">
            <a:off x="6408872" y="3800013"/>
            <a:ext cx="2795345" cy="1860060"/>
          </a:xfrm>
          <a:prstGeom prst="rect">
            <a:avLst/>
          </a:prstGeom>
          <a:ln w="152400" cap="sq" cmpd="sng">
            <a:solidFill>
              <a:schemeClr val="bg1"/>
            </a:solidFill>
            <a:prstDash val="solid"/>
            <a:miter lim="800000"/>
          </a:ln>
          <a:effectLst>
            <a:innerShdw blurRad="76200">
              <a:srgbClr val="000000"/>
            </a:innerShdw>
          </a:effectLst>
        </p:spPr>
      </p:pic>
    </p:spTree>
    <p:extLst>
      <p:ext uri="{BB962C8B-B14F-4D97-AF65-F5344CB8AC3E}">
        <p14:creationId xmlns:p14="http://schemas.microsoft.com/office/powerpoint/2010/main" val="7426819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r="3461"/>
          <a:stretch/>
        </p:blipFill>
        <p:spPr>
          <a:xfrm>
            <a:off x="-253839" y="0"/>
            <a:ext cx="11001139" cy="7597055"/>
          </a:xfrm>
          <a:prstGeom prst="rect">
            <a:avLst/>
          </a:prstGeom>
        </p:spPr>
      </p:pic>
      <p:sp>
        <p:nvSpPr>
          <p:cNvPr id="16" name="Rechteck 15"/>
          <p:cNvSpPr/>
          <p:nvPr/>
        </p:nvSpPr>
        <p:spPr bwMode="auto">
          <a:xfrm>
            <a:off x="105131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5" name="Regelmäßiges Fünfeck 4"/>
          <p:cNvSpPr/>
          <p:nvPr/>
        </p:nvSpPr>
        <p:spPr bwMode="auto">
          <a:xfrm>
            <a:off x="-2790204" y="2540531"/>
            <a:ext cx="7720959" cy="2536244"/>
          </a:xfrm>
          <a:custGeom>
            <a:avLst/>
            <a:gdLst>
              <a:gd name="connsiteX0" fmla="*/ 5 w 5103241"/>
              <a:gd name="connsiteY0" fmla="*/ 1497165 h 3919639"/>
              <a:gd name="connsiteX1" fmla="*/ 2551621 w 5103241"/>
              <a:gd name="connsiteY1" fmla="*/ 0 h 3919639"/>
              <a:gd name="connsiteX2" fmla="*/ 5103236 w 5103241"/>
              <a:gd name="connsiteY2" fmla="*/ 1497165 h 3919639"/>
              <a:gd name="connsiteX3" fmla="*/ 4128605 w 5103241"/>
              <a:gd name="connsiteY3" fmla="*/ 3919629 h 3919639"/>
              <a:gd name="connsiteX4" fmla="*/ 974636 w 5103241"/>
              <a:gd name="connsiteY4" fmla="*/ 3919629 h 3919639"/>
              <a:gd name="connsiteX5" fmla="*/ 5 w 5103241"/>
              <a:gd name="connsiteY5" fmla="*/ 1497165 h 3919639"/>
              <a:gd name="connsiteX0" fmla="*/ 0 w 5103231"/>
              <a:gd name="connsiteY0" fmla="*/ 1497165 h 3936882"/>
              <a:gd name="connsiteX1" fmla="*/ 2551616 w 5103231"/>
              <a:gd name="connsiteY1" fmla="*/ 0 h 3936882"/>
              <a:gd name="connsiteX2" fmla="*/ 5103231 w 5103231"/>
              <a:gd name="connsiteY2" fmla="*/ 1497165 h 3936882"/>
              <a:gd name="connsiteX3" fmla="*/ 5043000 w 5103231"/>
              <a:gd name="connsiteY3" fmla="*/ 3936882 h 3936882"/>
              <a:gd name="connsiteX4" fmla="*/ 974631 w 5103231"/>
              <a:gd name="connsiteY4" fmla="*/ 3919629 h 3936882"/>
              <a:gd name="connsiteX5" fmla="*/ 0 w 5103231"/>
              <a:gd name="connsiteY5" fmla="*/ 1497165 h 3936882"/>
              <a:gd name="connsiteX0" fmla="*/ 8780 w 5112011"/>
              <a:gd name="connsiteY0" fmla="*/ 1497165 h 4005893"/>
              <a:gd name="connsiteX1" fmla="*/ 2560396 w 5112011"/>
              <a:gd name="connsiteY1" fmla="*/ 0 h 4005893"/>
              <a:gd name="connsiteX2" fmla="*/ 5112011 w 5112011"/>
              <a:gd name="connsiteY2" fmla="*/ 1497165 h 4005893"/>
              <a:gd name="connsiteX3" fmla="*/ 5051780 w 5112011"/>
              <a:gd name="connsiteY3" fmla="*/ 3936882 h 4005893"/>
              <a:gd name="connsiteX4" fmla="*/ 0 w 5112011"/>
              <a:gd name="connsiteY4" fmla="*/ 4005893 h 4005893"/>
              <a:gd name="connsiteX5" fmla="*/ 8780 w 5112011"/>
              <a:gd name="connsiteY5" fmla="*/ 1497165 h 4005893"/>
              <a:gd name="connsiteX0" fmla="*/ 8780 w 5155297"/>
              <a:gd name="connsiteY0" fmla="*/ 1497165 h 4005893"/>
              <a:gd name="connsiteX1" fmla="*/ 2560396 w 5155297"/>
              <a:gd name="connsiteY1" fmla="*/ 0 h 4005893"/>
              <a:gd name="connsiteX2" fmla="*/ 5112011 w 5155297"/>
              <a:gd name="connsiteY2" fmla="*/ 1497165 h 4005893"/>
              <a:gd name="connsiteX3" fmla="*/ 5155297 w 5155297"/>
              <a:gd name="connsiteY3" fmla="*/ 3970363 h 4005893"/>
              <a:gd name="connsiteX4" fmla="*/ 0 w 5155297"/>
              <a:gd name="connsiteY4" fmla="*/ 4005893 h 4005893"/>
              <a:gd name="connsiteX5" fmla="*/ 8780 w 5155297"/>
              <a:gd name="connsiteY5" fmla="*/ 1497165 h 4005893"/>
              <a:gd name="connsiteX0" fmla="*/ 8780 w 5112011"/>
              <a:gd name="connsiteY0" fmla="*/ 1497165 h 4005893"/>
              <a:gd name="connsiteX1" fmla="*/ 2560396 w 5112011"/>
              <a:gd name="connsiteY1" fmla="*/ 0 h 4005893"/>
              <a:gd name="connsiteX2" fmla="*/ 5112011 w 5112011"/>
              <a:gd name="connsiteY2" fmla="*/ 1497165 h 4005893"/>
              <a:gd name="connsiteX3" fmla="*/ 5086285 w 5112011"/>
              <a:gd name="connsiteY3" fmla="*/ 4003844 h 4005893"/>
              <a:gd name="connsiteX4" fmla="*/ 0 w 5112011"/>
              <a:gd name="connsiteY4" fmla="*/ 4005893 h 4005893"/>
              <a:gd name="connsiteX5" fmla="*/ 8780 w 5112011"/>
              <a:gd name="connsiteY5" fmla="*/ 1497165 h 4005893"/>
              <a:gd name="connsiteX0" fmla="*/ 538 w 5116800"/>
              <a:gd name="connsiteY0" fmla="*/ 1463684 h 4005893"/>
              <a:gd name="connsiteX1" fmla="*/ 2565185 w 5116800"/>
              <a:gd name="connsiteY1" fmla="*/ 0 h 4005893"/>
              <a:gd name="connsiteX2" fmla="*/ 5116800 w 5116800"/>
              <a:gd name="connsiteY2" fmla="*/ 1497165 h 4005893"/>
              <a:gd name="connsiteX3" fmla="*/ 5091074 w 5116800"/>
              <a:gd name="connsiteY3" fmla="*/ 4003844 h 4005893"/>
              <a:gd name="connsiteX4" fmla="*/ 4789 w 5116800"/>
              <a:gd name="connsiteY4" fmla="*/ 4005893 h 4005893"/>
              <a:gd name="connsiteX5" fmla="*/ 538 w 5116800"/>
              <a:gd name="connsiteY5" fmla="*/ 1463684 h 4005893"/>
              <a:gd name="connsiteX0" fmla="*/ 538 w 5137678"/>
              <a:gd name="connsiteY0" fmla="*/ 1463684 h 4031267"/>
              <a:gd name="connsiteX1" fmla="*/ 2565185 w 5137678"/>
              <a:gd name="connsiteY1" fmla="*/ 0 h 4031267"/>
              <a:gd name="connsiteX2" fmla="*/ 5116800 w 5137678"/>
              <a:gd name="connsiteY2" fmla="*/ 1497165 h 4031267"/>
              <a:gd name="connsiteX3" fmla="*/ 5137678 w 5137678"/>
              <a:gd name="connsiteY3" fmla="*/ 4031267 h 4031267"/>
              <a:gd name="connsiteX4" fmla="*/ 4789 w 5137678"/>
              <a:gd name="connsiteY4" fmla="*/ 4005893 h 4031267"/>
              <a:gd name="connsiteX5" fmla="*/ 538 w 5137678"/>
              <a:gd name="connsiteY5" fmla="*/ 1463684 h 4031267"/>
              <a:gd name="connsiteX0" fmla="*/ 538 w 5116800"/>
              <a:gd name="connsiteY0" fmla="*/ 1463684 h 4031267"/>
              <a:gd name="connsiteX1" fmla="*/ 2565185 w 5116800"/>
              <a:gd name="connsiteY1" fmla="*/ 0 h 4031267"/>
              <a:gd name="connsiteX2" fmla="*/ 5116800 w 5116800"/>
              <a:gd name="connsiteY2" fmla="*/ 1497165 h 4031267"/>
              <a:gd name="connsiteX3" fmla="*/ 5102725 w 5116800"/>
              <a:gd name="connsiteY3" fmla="*/ 4031267 h 4031267"/>
              <a:gd name="connsiteX4" fmla="*/ 4789 w 5116800"/>
              <a:gd name="connsiteY4" fmla="*/ 4005893 h 4031267"/>
              <a:gd name="connsiteX5" fmla="*/ 538 w 5116800"/>
              <a:gd name="connsiteY5" fmla="*/ 1463684 h 403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16800" h="4031267">
                <a:moveTo>
                  <a:pt x="538" y="1463684"/>
                </a:moveTo>
                <a:lnTo>
                  <a:pt x="2565185" y="0"/>
                </a:lnTo>
                <a:lnTo>
                  <a:pt x="5116800" y="1497165"/>
                </a:lnTo>
                <a:cubicBezTo>
                  <a:pt x="5112108" y="2341866"/>
                  <a:pt x="5107417" y="3186566"/>
                  <a:pt x="5102725" y="4031267"/>
                </a:cubicBezTo>
                <a:lnTo>
                  <a:pt x="4789" y="4005893"/>
                </a:lnTo>
                <a:cubicBezTo>
                  <a:pt x="7716" y="3169650"/>
                  <a:pt x="-2389" y="2299927"/>
                  <a:pt x="538" y="1463684"/>
                </a:cubicBezTo>
                <a:close/>
              </a:path>
            </a:pathLst>
          </a:custGeom>
          <a:solidFill>
            <a:schemeClr val="tx1"/>
          </a:solidFill>
          <a:ln w="9525" cap="flat" cmpd="sng" algn="ctr">
            <a:solidFill>
              <a:schemeClr val="tx1"/>
            </a:solidFill>
            <a:prstDash val="solid"/>
            <a:round/>
            <a:headEnd type="none" w="med" len="med"/>
            <a:tailEnd type="none" w="med" len="med"/>
          </a:ln>
          <a:effectLst/>
          <a:scene3d>
            <a:camera prst="orthographicFront">
              <a:rot lat="0" lon="0" rev="1620000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23" name="Grafik 22"/>
          <p:cNvPicPr/>
          <p:nvPr/>
        </p:nvPicPr>
        <p:blipFill rotWithShape="1">
          <a:blip r:embed="rId4" cstate="print">
            <a:extLst>
              <a:ext uri="{28A0092B-C50C-407E-A947-70E740481C1C}">
                <a14:useLocalDpi xmlns:a14="http://schemas.microsoft.com/office/drawing/2010/main" val="0"/>
              </a:ext>
            </a:extLst>
          </a:blip>
          <a:srcRect r="78182" b="64518"/>
          <a:stretch/>
        </p:blipFill>
        <p:spPr bwMode="auto">
          <a:xfrm>
            <a:off x="-197916" y="514396"/>
            <a:ext cx="1748413" cy="2026135"/>
          </a:xfrm>
          <a:prstGeom prst="rect">
            <a:avLst/>
          </a:prstGeom>
          <a:ln>
            <a:noFill/>
          </a:ln>
          <a:extLst>
            <a:ext uri="{53640926-AAD7-44D8-BBD7-CCE9431645EC}">
              <a14:shadowObscured xmlns:a14="http://schemas.microsoft.com/office/drawing/2010/main"/>
            </a:ext>
          </a:extLst>
        </p:spPr>
      </p:pic>
      <p:sp>
        <p:nvSpPr>
          <p:cNvPr id="13" name="Freihandform 12"/>
          <p:cNvSpPr/>
          <p:nvPr/>
        </p:nvSpPr>
        <p:spPr bwMode="auto">
          <a:xfrm>
            <a:off x="522164" y="6737410"/>
            <a:ext cx="672860" cy="931653"/>
          </a:xfrm>
          <a:custGeom>
            <a:avLst/>
            <a:gdLst>
              <a:gd name="connsiteX0" fmla="*/ 672860 w 672860"/>
              <a:gd name="connsiteY0" fmla="*/ 0 h 931653"/>
              <a:gd name="connsiteX1" fmla="*/ 379562 w 672860"/>
              <a:gd name="connsiteY1" fmla="*/ 603849 h 931653"/>
              <a:gd name="connsiteX2" fmla="*/ 0 w 672860"/>
              <a:gd name="connsiteY2" fmla="*/ 931653 h 931653"/>
              <a:gd name="connsiteX3" fmla="*/ 0 w 672860"/>
              <a:gd name="connsiteY3" fmla="*/ 931653 h 931653"/>
            </a:gdLst>
            <a:ahLst/>
            <a:cxnLst>
              <a:cxn ang="0">
                <a:pos x="connsiteX0" y="connsiteY0"/>
              </a:cxn>
              <a:cxn ang="0">
                <a:pos x="connsiteX1" y="connsiteY1"/>
              </a:cxn>
              <a:cxn ang="0">
                <a:pos x="connsiteX2" y="connsiteY2"/>
              </a:cxn>
              <a:cxn ang="0">
                <a:pos x="connsiteX3" y="connsiteY3"/>
              </a:cxn>
            </a:cxnLst>
            <a:rect l="l" t="t" r="r" b="b"/>
            <a:pathLst>
              <a:path w="672860" h="931653">
                <a:moveTo>
                  <a:pt x="672860" y="0"/>
                </a:moveTo>
                <a:cubicBezTo>
                  <a:pt x="582282" y="224287"/>
                  <a:pt x="491705" y="448574"/>
                  <a:pt x="379562" y="603849"/>
                </a:cubicBezTo>
                <a:cubicBezTo>
                  <a:pt x="267419" y="759124"/>
                  <a:pt x="0" y="931653"/>
                  <a:pt x="0" y="931653"/>
                </a:cubicBezTo>
                <a:lnTo>
                  <a:pt x="0" y="931653"/>
                </a:lnTo>
              </a:path>
            </a:pathLst>
          </a:custGeom>
          <a:noFill/>
          <a:ln w="9525" cap="flat" cmpd="sng" algn="ctr">
            <a:solidFill>
              <a:schemeClr val="bg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5" name="Freihandform 24"/>
          <p:cNvSpPr/>
          <p:nvPr/>
        </p:nvSpPr>
        <p:spPr bwMode="auto">
          <a:xfrm>
            <a:off x="545670" y="2359524"/>
            <a:ext cx="711835" cy="809486"/>
          </a:xfrm>
          <a:custGeom>
            <a:avLst/>
            <a:gdLst>
              <a:gd name="connsiteX0" fmla="*/ 672860 w 672860"/>
              <a:gd name="connsiteY0" fmla="*/ 0 h 931653"/>
              <a:gd name="connsiteX1" fmla="*/ 379562 w 672860"/>
              <a:gd name="connsiteY1" fmla="*/ 603849 h 931653"/>
              <a:gd name="connsiteX2" fmla="*/ 0 w 672860"/>
              <a:gd name="connsiteY2" fmla="*/ 931653 h 931653"/>
              <a:gd name="connsiteX3" fmla="*/ 0 w 672860"/>
              <a:gd name="connsiteY3" fmla="*/ 931653 h 931653"/>
              <a:gd name="connsiteX0" fmla="*/ 672860 w 672860"/>
              <a:gd name="connsiteY0" fmla="*/ 0 h 931653"/>
              <a:gd name="connsiteX1" fmla="*/ 300958 w 672860"/>
              <a:gd name="connsiteY1" fmla="*/ 514561 h 931653"/>
              <a:gd name="connsiteX2" fmla="*/ 0 w 672860"/>
              <a:gd name="connsiteY2" fmla="*/ 931653 h 931653"/>
              <a:gd name="connsiteX3" fmla="*/ 0 w 672860"/>
              <a:gd name="connsiteY3" fmla="*/ 931653 h 931653"/>
              <a:gd name="connsiteX0" fmla="*/ 678173 w 678173"/>
              <a:gd name="connsiteY0" fmla="*/ 0 h 933743"/>
              <a:gd name="connsiteX1" fmla="*/ 306271 w 678173"/>
              <a:gd name="connsiteY1" fmla="*/ 514561 h 933743"/>
              <a:gd name="connsiteX2" fmla="*/ 5313 w 678173"/>
              <a:gd name="connsiteY2" fmla="*/ 931653 h 933743"/>
              <a:gd name="connsiteX3" fmla="*/ 123220 w 678173"/>
              <a:gd name="connsiteY3" fmla="*/ 663789 h 933743"/>
              <a:gd name="connsiteX0" fmla="*/ 679108 w 679108"/>
              <a:gd name="connsiteY0" fmla="*/ 0 h 938938"/>
              <a:gd name="connsiteX1" fmla="*/ 326857 w 679108"/>
              <a:gd name="connsiteY1" fmla="*/ 358306 h 938938"/>
              <a:gd name="connsiteX2" fmla="*/ 6248 w 679108"/>
              <a:gd name="connsiteY2" fmla="*/ 931653 h 938938"/>
              <a:gd name="connsiteX3" fmla="*/ 124155 w 679108"/>
              <a:gd name="connsiteY3" fmla="*/ 663789 h 938938"/>
              <a:gd name="connsiteX0" fmla="*/ 829036 w 829036"/>
              <a:gd name="connsiteY0" fmla="*/ 0 h 1052636"/>
              <a:gd name="connsiteX1" fmla="*/ 476785 w 829036"/>
              <a:gd name="connsiteY1" fmla="*/ 358306 h 1052636"/>
              <a:gd name="connsiteX2" fmla="*/ 156176 w 829036"/>
              <a:gd name="connsiteY2" fmla="*/ 931653 h 1052636"/>
              <a:gd name="connsiteX3" fmla="*/ 8282 w 829036"/>
              <a:gd name="connsiteY3" fmla="*/ 1008851 h 1052636"/>
              <a:gd name="connsiteX0" fmla="*/ 825262 w 825262"/>
              <a:gd name="connsiteY0" fmla="*/ 0 h 1024028"/>
              <a:gd name="connsiteX1" fmla="*/ 473011 w 825262"/>
              <a:gd name="connsiteY1" fmla="*/ 358306 h 1024028"/>
              <a:gd name="connsiteX2" fmla="*/ 271742 w 825262"/>
              <a:gd name="connsiteY2" fmla="*/ 660534 h 1024028"/>
              <a:gd name="connsiteX3" fmla="*/ 4508 w 825262"/>
              <a:gd name="connsiteY3" fmla="*/ 1008851 h 1024028"/>
              <a:gd name="connsiteX0" fmla="*/ 803904 w 803904"/>
              <a:gd name="connsiteY0" fmla="*/ 0 h 1047929"/>
              <a:gd name="connsiteX1" fmla="*/ 451653 w 803904"/>
              <a:gd name="connsiteY1" fmla="*/ 358306 h 1047929"/>
              <a:gd name="connsiteX2" fmla="*/ 250384 w 803904"/>
              <a:gd name="connsiteY2" fmla="*/ 660534 h 1047929"/>
              <a:gd name="connsiteX3" fmla="*/ 4848 w 803904"/>
              <a:gd name="connsiteY3" fmla="*/ 1033499 h 1047929"/>
              <a:gd name="connsiteX0" fmla="*/ 803973 w 803973"/>
              <a:gd name="connsiteY0" fmla="*/ 0 h 1047728"/>
              <a:gd name="connsiteX1" fmla="*/ 473420 w 803973"/>
              <a:gd name="connsiteY1" fmla="*/ 395277 h 1047728"/>
              <a:gd name="connsiteX2" fmla="*/ 250453 w 803973"/>
              <a:gd name="connsiteY2" fmla="*/ 660534 h 1047728"/>
              <a:gd name="connsiteX3" fmla="*/ 4917 w 803973"/>
              <a:gd name="connsiteY3" fmla="*/ 1033499 h 1047728"/>
              <a:gd name="connsiteX0" fmla="*/ 810784 w 810784"/>
              <a:gd name="connsiteY0" fmla="*/ 0 h 1047328"/>
              <a:gd name="connsiteX1" fmla="*/ 480231 w 810784"/>
              <a:gd name="connsiteY1" fmla="*/ 395277 h 1047328"/>
              <a:gd name="connsiteX2" fmla="*/ 116226 w 810784"/>
              <a:gd name="connsiteY2" fmla="*/ 648211 h 1047328"/>
              <a:gd name="connsiteX3" fmla="*/ 11728 w 810784"/>
              <a:gd name="connsiteY3" fmla="*/ 1033499 h 1047328"/>
            </a:gdLst>
            <a:ahLst/>
            <a:cxnLst>
              <a:cxn ang="0">
                <a:pos x="connsiteX0" y="connsiteY0"/>
              </a:cxn>
              <a:cxn ang="0">
                <a:pos x="connsiteX1" y="connsiteY1"/>
              </a:cxn>
              <a:cxn ang="0">
                <a:pos x="connsiteX2" y="connsiteY2"/>
              </a:cxn>
              <a:cxn ang="0">
                <a:pos x="connsiteX3" y="connsiteY3"/>
              </a:cxn>
            </a:cxnLst>
            <a:rect l="l" t="t" r="r" b="b"/>
            <a:pathLst>
              <a:path w="810784" h="1047328">
                <a:moveTo>
                  <a:pt x="810784" y="0"/>
                </a:moveTo>
                <a:cubicBezTo>
                  <a:pt x="720206" y="224287"/>
                  <a:pt x="595991" y="287242"/>
                  <a:pt x="480231" y="395277"/>
                </a:cubicBezTo>
                <a:cubicBezTo>
                  <a:pt x="364471" y="503312"/>
                  <a:pt x="194310" y="541841"/>
                  <a:pt x="116226" y="648211"/>
                </a:cubicBezTo>
                <a:cubicBezTo>
                  <a:pt x="38142" y="754581"/>
                  <a:pt x="-27574" y="1122787"/>
                  <a:pt x="11728" y="1033499"/>
                </a:cubicBezTo>
              </a:path>
            </a:pathLst>
          </a:custGeom>
          <a:noFill/>
          <a:ln w="12700" cap="flat" cmpd="sng" algn="ctr">
            <a:solidFill>
              <a:schemeClr val="bg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7" name="Freihandform 26"/>
          <p:cNvSpPr/>
          <p:nvPr/>
        </p:nvSpPr>
        <p:spPr bwMode="auto">
          <a:xfrm>
            <a:off x="326354" y="3744401"/>
            <a:ext cx="169523" cy="612673"/>
          </a:xfrm>
          <a:custGeom>
            <a:avLst/>
            <a:gdLst>
              <a:gd name="connsiteX0" fmla="*/ 672860 w 672860"/>
              <a:gd name="connsiteY0" fmla="*/ 0 h 931653"/>
              <a:gd name="connsiteX1" fmla="*/ 379562 w 672860"/>
              <a:gd name="connsiteY1" fmla="*/ 603849 h 931653"/>
              <a:gd name="connsiteX2" fmla="*/ 0 w 672860"/>
              <a:gd name="connsiteY2" fmla="*/ 931653 h 931653"/>
              <a:gd name="connsiteX3" fmla="*/ 0 w 672860"/>
              <a:gd name="connsiteY3" fmla="*/ 931653 h 931653"/>
              <a:gd name="connsiteX0" fmla="*/ 672860 w 672860"/>
              <a:gd name="connsiteY0" fmla="*/ 0 h 931653"/>
              <a:gd name="connsiteX1" fmla="*/ 300958 w 672860"/>
              <a:gd name="connsiteY1" fmla="*/ 514561 h 931653"/>
              <a:gd name="connsiteX2" fmla="*/ 0 w 672860"/>
              <a:gd name="connsiteY2" fmla="*/ 931653 h 931653"/>
              <a:gd name="connsiteX3" fmla="*/ 0 w 672860"/>
              <a:gd name="connsiteY3" fmla="*/ 931653 h 931653"/>
              <a:gd name="connsiteX0" fmla="*/ 678173 w 678173"/>
              <a:gd name="connsiteY0" fmla="*/ 0 h 933743"/>
              <a:gd name="connsiteX1" fmla="*/ 306271 w 678173"/>
              <a:gd name="connsiteY1" fmla="*/ 514561 h 933743"/>
              <a:gd name="connsiteX2" fmla="*/ 5313 w 678173"/>
              <a:gd name="connsiteY2" fmla="*/ 931653 h 933743"/>
              <a:gd name="connsiteX3" fmla="*/ 123220 w 678173"/>
              <a:gd name="connsiteY3" fmla="*/ 663789 h 933743"/>
              <a:gd name="connsiteX0" fmla="*/ 679108 w 679108"/>
              <a:gd name="connsiteY0" fmla="*/ 0 h 938938"/>
              <a:gd name="connsiteX1" fmla="*/ 326857 w 679108"/>
              <a:gd name="connsiteY1" fmla="*/ 358306 h 938938"/>
              <a:gd name="connsiteX2" fmla="*/ 6248 w 679108"/>
              <a:gd name="connsiteY2" fmla="*/ 931653 h 938938"/>
              <a:gd name="connsiteX3" fmla="*/ 124155 w 679108"/>
              <a:gd name="connsiteY3" fmla="*/ 663789 h 938938"/>
              <a:gd name="connsiteX0" fmla="*/ 557676 w 557676"/>
              <a:gd name="connsiteY0" fmla="*/ 0 h 895727"/>
              <a:gd name="connsiteX1" fmla="*/ 205425 w 557676"/>
              <a:gd name="connsiteY1" fmla="*/ 358306 h 895727"/>
              <a:gd name="connsiteX2" fmla="*/ 395743 w 557676"/>
              <a:gd name="connsiteY2" fmla="*/ 887008 h 895727"/>
              <a:gd name="connsiteX3" fmla="*/ 2723 w 557676"/>
              <a:gd name="connsiteY3" fmla="*/ 663789 h 895727"/>
              <a:gd name="connsiteX0" fmla="*/ 557947 w 557947"/>
              <a:gd name="connsiteY0" fmla="*/ 0 h 893755"/>
              <a:gd name="connsiteX1" fmla="*/ 441509 w 557947"/>
              <a:gd name="connsiteY1" fmla="*/ 402950 h 893755"/>
              <a:gd name="connsiteX2" fmla="*/ 396014 w 557947"/>
              <a:gd name="connsiteY2" fmla="*/ 887008 h 893755"/>
              <a:gd name="connsiteX3" fmla="*/ 2994 w 557947"/>
              <a:gd name="connsiteY3" fmla="*/ 663789 h 893755"/>
              <a:gd name="connsiteX0" fmla="*/ 86321 w 469089"/>
              <a:gd name="connsiteY0" fmla="*/ 0 h 849110"/>
              <a:gd name="connsiteX1" fmla="*/ 441509 w 469089"/>
              <a:gd name="connsiteY1" fmla="*/ 358305 h 849110"/>
              <a:gd name="connsiteX2" fmla="*/ 396014 w 469089"/>
              <a:gd name="connsiteY2" fmla="*/ 842363 h 849110"/>
              <a:gd name="connsiteX3" fmla="*/ 2994 w 469089"/>
              <a:gd name="connsiteY3" fmla="*/ 619144 h 849110"/>
              <a:gd name="connsiteX0" fmla="*/ 13466 w 441067"/>
              <a:gd name="connsiteY0" fmla="*/ 0 h 906142"/>
              <a:gd name="connsiteX1" fmla="*/ 368654 w 441067"/>
              <a:gd name="connsiteY1" fmla="*/ 358305 h 906142"/>
              <a:gd name="connsiteX2" fmla="*/ 323159 w 441067"/>
              <a:gd name="connsiteY2" fmla="*/ 842363 h 906142"/>
              <a:gd name="connsiteX3" fmla="*/ 441068 w 441067"/>
              <a:gd name="connsiteY3" fmla="*/ 842364 h 906142"/>
              <a:gd name="connsiteX0" fmla="*/ 13466 w 384602"/>
              <a:gd name="connsiteY0" fmla="*/ 0 h 850942"/>
              <a:gd name="connsiteX1" fmla="*/ 368654 w 384602"/>
              <a:gd name="connsiteY1" fmla="*/ 358305 h 850942"/>
              <a:gd name="connsiteX2" fmla="*/ 323159 w 384602"/>
              <a:gd name="connsiteY2" fmla="*/ 842363 h 850942"/>
              <a:gd name="connsiteX3" fmla="*/ 323161 w 384602"/>
              <a:gd name="connsiteY3" fmla="*/ 641467 h 850942"/>
              <a:gd name="connsiteX0" fmla="*/ 13466 w 386176"/>
              <a:gd name="connsiteY0" fmla="*/ 0 h 872353"/>
              <a:gd name="connsiteX1" fmla="*/ 368654 w 386176"/>
              <a:gd name="connsiteY1" fmla="*/ 358305 h 872353"/>
              <a:gd name="connsiteX2" fmla="*/ 323159 w 386176"/>
              <a:gd name="connsiteY2" fmla="*/ 842363 h 872353"/>
              <a:gd name="connsiteX3" fmla="*/ 247219 w 386176"/>
              <a:gd name="connsiteY3" fmla="*/ 764704 h 872353"/>
              <a:gd name="connsiteX0" fmla="*/ 13466 w 386176"/>
              <a:gd name="connsiteY0" fmla="*/ 0 h 795174"/>
              <a:gd name="connsiteX1" fmla="*/ 368654 w 386176"/>
              <a:gd name="connsiteY1" fmla="*/ 358305 h 795174"/>
              <a:gd name="connsiteX2" fmla="*/ 323159 w 386176"/>
              <a:gd name="connsiteY2" fmla="*/ 657509 h 795174"/>
              <a:gd name="connsiteX3" fmla="*/ 247219 w 386176"/>
              <a:gd name="connsiteY3" fmla="*/ 764704 h 795174"/>
              <a:gd name="connsiteX0" fmla="*/ 13466 w 386176"/>
              <a:gd name="connsiteY0" fmla="*/ 0 h 811499"/>
              <a:gd name="connsiteX1" fmla="*/ 368654 w 386176"/>
              <a:gd name="connsiteY1" fmla="*/ 358305 h 811499"/>
              <a:gd name="connsiteX2" fmla="*/ 323159 w 386176"/>
              <a:gd name="connsiteY2" fmla="*/ 657509 h 811499"/>
              <a:gd name="connsiteX3" fmla="*/ 247219 w 386176"/>
              <a:gd name="connsiteY3" fmla="*/ 783191 h 811499"/>
              <a:gd name="connsiteX0" fmla="*/ 13466 w 386176"/>
              <a:gd name="connsiteY0" fmla="*/ 0 h 792687"/>
              <a:gd name="connsiteX1" fmla="*/ 368654 w 386176"/>
              <a:gd name="connsiteY1" fmla="*/ 358305 h 792687"/>
              <a:gd name="connsiteX2" fmla="*/ 323159 w 386176"/>
              <a:gd name="connsiteY2" fmla="*/ 657509 h 792687"/>
              <a:gd name="connsiteX3" fmla="*/ 247219 w 386176"/>
              <a:gd name="connsiteY3" fmla="*/ 783191 h 792687"/>
            </a:gdLst>
            <a:ahLst/>
            <a:cxnLst>
              <a:cxn ang="0">
                <a:pos x="connsiteX0" y="connsiteY0"/>
              </a:cxn>
              <a:cxn ang="0">
                <a:pos x="connsiteX1" y="connsiteY1"/>
              </a:cxn>
              <a:cxn ang="0">
                <a:pos x="connsiteX2" y="connsiteY2"/>
              </a:cxn>
              <a:cxn ang="0">
                <a:pos x="connsiteX3" y="connsiteY3"/>
              </a:cxn>
            </a:cxnLst>
            <a:rect l="l" t="t" r="r" b="b"/>
            <a:pathLst>
              <a:path w="386176" h="792687">
                <a:moveTo>
                  <a:pt x="13466" y="0"/>
                </a:moveTo>
                <a:cubicBezTo>
                  <a:pt x="-77112" y="224287"/>
                  <a:pt x="317038" y="248720"/>
                  <a:pt x="368654" y="358305"/>
                </a:cubicBezTo>
                <a:cubicBezTo>
                  <a:pt x="420270" y="467890"/>
                  <a:pt x="343398" y="586695"/>
                  <a:pt x="323159" y="657509"/>
                </a:cubicBezTo>
                <a:cubicBezTo>
                  <a:pt x="302920" y="728323"/>
                  <a:pt x="186219" y="823185"/>
                  <a:pt x="247219" y="783191"/>
                </a:cubicBezTo>
              </a:path>
            </a:pathLst>
          </a:custGeom>
          <a:noFill/>
          <a:ln w="12700" cap="flat" cmpd="sng" algn="ctr">
            <a:solidFill>
              <a:schemeClr val="bg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24" name="Grafik 23"/>
          <p:cNvPicPr/>
          <p:nvPr/>
        </p:nvPicPr>
        <p:blipFill rotWithShape="1">
          <a:blip r:embed="rId4" cstate="print">
            <a:extLst>
              <a:ext uri="{28A0092B-C50C-407E-A947-70E740481C1C}">
                <a14:useLocalDpi xmlns:a14="http://schemas.microsoft.com/office/drawing/2010/main" val="0"/>
              </a:ext>
            </a:extLst>
          </a:blip>
          <a:srcRect t="63030" r="79504"/>
          <a:stretch/>
        </p:blipFill>
        <p:spPr bwMode="auto">
          <a:xfrm>
            <a:off x="-125908" y="4435605"/>
            <a:ext cx="1676405" cy="2369362"/>
          </a:xfrm>
          <a:prstGeom prst="rect">
            <a:avLst/>
          </a:prstGeom>
          <a:ln>
            <a:noFill/>
          </a:ln>
          <a:extLst>
            <a:ext uri="{53640926-AAD7-44D8-BBD7-CCE9431645EC}">
              <a14:shadowObscured xmlns:a14="http://schemas.microsoft.com/office/drawing/2010/main"/>
            </a:ext>
          </a:extLst>
        </p:spPr>
      </p:pic>
      <p:sp>
        <p:nvSpPr>
          <p:cNvPr id="6" name="Rechteck 5"/>
          <p:cNvSpPr/>
          <p:nvPr/>
        </p:nvSpPr>
        <p:spPr>
          <a:xfrm>
            <a:off x="-197916" y="2628503"/>
            <a:ext cx="8394028" cy="1708160"/>
          </a:xfrm>
          <a:prstGeom prst="rect">
            <a:avLst/>
          </a:prstGeom>
          <a:solidFill>
            <a:schemeClr val="tx1"/>
          </a:solidFill>
        </p:spPr>
        <p:txBody>
          <a:bodyPr wrap="square">
            <a:spAutoFit/>
          </a:bodyPr>
          <a:lstStyle/>
          <a:p>
            <a:r>
              <a:rPr lang="de-DE" sz="3500" b="1" spc="300" dirty="0" smtClean="0">
                <a:ln w="11430"/>
                <a:solidFill>
                  <a:srgbClr val="7ED2EE"/>
                </a:solidFill>
                <a:latin typeface="ITC Lubalin Graph Std Book" pitchFamily="18" charset="0"/>
              </a:rPr>
              <a:t>M</a:t>
            </a:r>
            <a:r>
              <a:rPr lang="de-DE" sz="3500" b="1" spc="300" dirty="0" smtClean="0">
                <a:ln w="11430"/>
                <a:solidFill>
                  <a:srgbClr val="0083A2"/>
                </a:solidFill>
                <a:latin typeface="ITC Lubalin Graph Std Book" pitchFamily="18" charset="0"/>
              </a:rPr>
              <a:t>a</a:t>
            </a:r>
            <a:r>
              <a:rPr lang="de-DE" sz="3500" b="1" spc="300" dirty="0" smtClean="0">
                <a:ln w="11430"/>
                <a:solidFill>
                  <a:srgbClr val="00D0FA"/>
                </a:solidFill>
                <a:latin typeface="ITC Lubalin Graph Std Book" pitchFamily="18" charset="0"/>
              </a:rPr>
              <a:t>n</a:t>
            </a:r>
            <a:r>
              <a:rPr lang="de-DE" sz="3500" b="1" spc="300" dirty="0" smtClean="0">
                <a:ln w="11430"/>
                <a:solidFill>
                  <a:srgbClr val="0083A2"/>
                </a:solidFill>
                <a:latin typeface="ITC Lubalin Graph Std Book" pitchFamily="18" charset="0"/>
              </a:rPr>
              <a:t>c</a:t>
            </a:r>
            <a:r>
              <a:rPr lang="de-DE" sz="3500" b="1" spc="300" dirty="0" smtClean="0">
                <a:ln w="11430"/>
                <a:solidFill>
                  <a:srgbClr val="00B9E4"/>
                </a:solidFill>
                <a:latin typeface="ITC Lubalin Graph Std Book" pitchFamily="18" charset="0"/>
              </a:rPr>
              <a:t>he </a:t>
            </a:r>
            <a:r>
              <a:rPr lang="de-DE" sz="3500" b="1" spc="300" dirty="0" smtClean="0">
                <a:ln w="11430"/>
                <a:solidFill>
                  <a:srgbClr val="00D0FA"/>
                </a:solidFill>
                <a:latin typeface="ITC Lubalin Graph Std Book" pitchFamily="18" charset="0"/>
              </a:rPr>
              <a:t>B</a:t>
            </a:r>
            <a:r>
              <a:rPr lang="de-DE" sz="3500" b="1" spc="300" dirty="0" smtClean="0">
                <a:ln w="11430"/>
                <a:solidFill>
                  <a:srgbClr val="00B9E4"/>
                </a:solidFill>
                <a:latin typeface="ITC Lubalin Graph Std Book" pitchFamily="18" charset="0"/>
              </a:rPr>
              <a:t>a</a:t>
            </a:r>
            <a:r>
              <a:rPr lang="de-DE" sz="3500" b="1" spc="300" dirty="0" smtClean="0">
                <a:ln w="11430"/>
                <a:solidFill>
                  <a:srgbClr val="0083A2"/>
                </a:solidFill>
                <a:latin typeface="ITC Lubalin Graph Std Book" pitchFamily="18" charset="0"/>
              </a:rPr>
              <a:t>u</a:t>
            </a:r>
            <a:r>
              <a:rPr lang="de-DE" sz="3500" b="1" spc="300" dirty="0" smtClean="0">
                <a:ln w="11430"/>
                <a:solidFill>
                  <a:srgbClr val="00B9E4"/>
                </a:solidFill>
                <a:latin typeface="ITC Lubalin Graph Std Book" pitchFamily="18" charset="0"/>
              </a:rPr>
              <a:t>ern k</a:t>
            </a:r>
            <a:r>
              <a:rPr lang="de-DE" sz="3500" b="1" spc="300" dirty="0" smtClean="0">
                <a:ln w="11430"/>
                <a:solidFill>
                  <a:srgbClr val="00D0FA"/>
                </a:solidFill>
                <a:latin typeface="ITC Lubalin Graph Std Book" pitchFamily="18" charset="0"/>
              </a:rPr>
              <a:t>ö</a:t>
            </a:r>
            <a:r>
              <a:rPr lang="de-DE" sz="3500" b="1" spc="300" dirty="0" smtClean="0">
                <a:ln w="11430"/>
                <a:solidFill>
                  <a:srgbClr val="00B9E4"/>
                </a:solidFill>
                <a:latin typeface="ITC Lubalin Graph Std Book" pitchFamily="18" charset="0"/>
              </a:rPr>
              <a:t>nn</a:t>
            </a:r>
            <a:r>
              <a:rPr lang="de-DE" sz="3500" b="1" spc="300" dirty="0" smtClean="0">
                <a:ln w="11430"/>
                <a:solidFill>
                  <a:srgbClr val="00D0FA"/>
                </a:solidFill>
                <a:latin typeface="ITC Lubalin Graph Std Book" pitchFamily="18" charset="0"/>
              </a:rPr>
              <a:t>e</a:t>
            </a:r>
            <a:r>
              <a:rPr lang="de-DE" sz="3500" b="1" spc="300" dirty="0" smtClean="0">
                <a:ln w="11430"/>
                <a:solidFill>
                  <a:srgbClr val="00B9E4"/>
                </a:solidFill>
                <a:latin typeface="ITC Lubalin Graph Std Book" pitchFamily="18" charset="0"/>
              </a:rPr>
              <a:t>n </a:t>
            </a:r>
            <a:br>
              <a:rPr lang="de-DE" sz="3500" b="1" spc="300" dirty="0" smtClean="0">
                <a:ln w="11430"/>
                <a:solidFill>
                  <a:srgbClr val="00B9E4"/>
                </a:solidFill>
                <a:latin typeface="ITC Lubalin Graph Std Book" pitchFamily="18" charset="0"/>
              </a:rPr>
            </a:br>
            <a:r>
              <a:rPr lang="de-DE" sz="3500" b="1" spc="300" dirty="0" smtClean="0">
                <a:ln w="11430"/>
                <a:solidFill>
                  <a:srgbClr val="00B9E4"/>
                </a:solidFill>
                <a:latin typeface="ITC Lubalin Graph Std Book" pitchFamily="18" charset="0"/>
              </a:rPr>
              <a:t>ih</a:t>
            </a:r>
            <a:r>
              <a:rPr lang="de-DE" sz="3500" b="1" spc="300" dirty="0" smtClean="0">
                <a:ln w="11430"/>
                <a:solidFill>
                  <a:srgbClr val="00D0FA"/>
                </a:solidFill>
                <a:latin typeface="ITC Lubalin Graph Std Book" pitchFamily="18" charset="0"/>
              </a:rPr>
              <a:t>r</a:t>
            </a:r>
            <a:r>
              <a:rPr lang="de-DE" sz="3500" b="1" spc="300" dirty="0" smtClean="0">
                <a:ln w="11430"/>
                <a:solidFill>
                  <a:srgbClr val="00B9E4"/>
                </a:solidFill>
                <a:latin typeface="ITC Lubalin Graph Std Book" pitchFamily="18" charset="0"/>
              </a:rPr>
              <a:t>e </a:t>
            </a:r>
            <a:r>
              <a:rPr lang="de-DE" sz="3500" b="1" spc="300" dirty="0" smtClean="0">
                <a:ln w="11430"/>
                <a:solidFill>
                  <a:srgbClr val="00D0FA"/>
                </a:solidFill>
                <a:latin typeface="ITC Lubalin Graph Std Book" pitchFamily="18" charset="0"/>
              </a:rPr>
              <a:t>B</a:t>
            </a:r>
            <a:r>
              <a:rPr lang="de-DE" sz="3500" b="1" spc="300" dirty="0" smtClean="0">
                <a:ln w="11430"/>
                <a:solidFill>
                  <a:srgbClr val="00B9E4"/>
                </a:solidFill>
                <a:latin typeface="ITC Lubalin Graph Std Book" pitchFamily="18" charset="0"/>
              </a:rPr>
              <a:t>a</a:t>
            </a:r>
            <a:r>
              <a:rPr lang="de-DE" sz="3500" b="1" spc="300" dirty="0" smtClean="0">
                <a:ln w="11430"/>
                <a:solidFill>
                  <a:srgbClr val="0083A2"/>
                </a:solidFill>
                <a:latin typeface="ITC Lubalin Graph Std Book" pitchFamily="18" charset="0"/>
              </a:rPr>
              <a:t>u</a:t>
            </a:r>
            <a:r>
              <a:rPr lang="de-DE" sz="3500" b="1" spc="300" dirty="0" smtClean="0">
                <a:ln w="11430"/>
                <a:solidFill>
                  <a:srgbClr val="00B9E4"/>
                </a:solidFill>
                <a:latin typeface="ITC Lubalin Graph Std Book" pitchFamily="18" charset="0"/>
              </a:rPr>
              <a:t>mwolle zu </a:t>
            </a:r>
            <a:r>
              <a:rPr lang="de-DE" sz="3500" b="1" spc="300" dirty="0" smtClean="0">
                <a:ln w="11430"/>
                <a:solidFill>
                  <a:srgbClr val="0083A2"/>
                </a:solidFill>
                <a:latin typeface="ITC Lubalin Graph Std Book" pitchFamily="18" charset="0"/>
              </a:rPr>
              <a:t>F</a:t>
            </a:r>
            <a:r>
              <a:rPr lang="de-DE" sz="3500" b="1" spc="300" dirty="0" smtClean="0">
                <a:ln w="11430"/>
                <a:solidFill>
                  <a:srgbClr val="00D0FA"/>
                </a:solidFill>
                <a:latin typeface="ITC Lubalin Graph Std Book" pitchFamily="18" charset="0"/>
              </a:rPr>
              <a:t>a</a:t>
            </a:r>
            <a:r>
              <a:rPr lang="de-DE" sz="3500" b="1" spc="300" dirty="0" smtClean="0">
                <a:ln w="11430"/>
                <a:solidFill>
                  <a:srgbClr val="00B9E4"/>
                </a:solidFill>
                <a:latin typeface="ITC Lubalin Graph Std Book" pitchFamily="18" charset="0"/>
              </a:rPr>
              <a:t>irtrade-Be</a:t>
            </a:r>
            <a:r>
              <a:rPr lang="de-DE" sz="3500" b="1" spc="300" dirty="0" smtClean="0">
                <a:ln w="11430"/>
                <a:solidFill>
                  <a:srgbClr val="00D0FA"/>
                </a:solidFill>
                <a:latin typeface="ITC Lubalin Graph Std Book" pitchFamily="18" charset="0"/>
              </a:rPr>
              <a:t>d</a:t>
            </a:r>
            <a:r>
              <a:rPr lang="de-DE" sz="3500" b="1" spc="300" dirty="0" smtClean="0">
                <a:ln w="11430"/>
                <a:solidFill>
                  <a:srgbClr val="00B9E4"/>
                </a:solidFill>
                <a:latin typeface="ITC Lubalin Graph Std Book" pitchFamily="18" charset="0"/>
              </a:rPr>
              <a:t>in</a:t>
            </a:r>
            <a:r>
              <a:rPr lang="de-DE" sz="3500" b="1" spc="300" dirty="0" smtClean="0">
                <a:ln w="11430"/>
                <a:solidFill>
                  <a:srgbClr val="0083A2"/>
                </a:solidFill>
                <a:latin typeface="ITC Lubalin Graph Std Book" pitchFamily="18" charset="0"/>
              </a:rPr>
              <a:t>g</a:t>
            </a:r>
            <a:r>
              <a:rPr lang="de-DE" sz="3500" b="1" spc="300" dirty="0" smtClean="0">
                <a:ln w="11430"/>
                <a:solidFill>
                  <a:srgbClr val="00B9E4"/>
                </a:solidFill>
                <a:latin typeface="ITC Lubalin Graph Std Book" pitchFamily="18" charset="0"/>
              </a:rPr>
              <a:t>un</a:t>
            </a:r>
            <a:r>
              <a:rPr lang="de-DE" sz="3500" b="1" spc="300" dirty="0" smtClean="0">
                <a:ln w="11430"/>
                <a:solidFill>
                  <a:srgbClr val="00D0FA"/>
                </a:solidFill>
                <a:latin typeface="ITC Lubalin Graph Std Book" pitchFamily="18" charset="0"/>
              </a:rPr>
              <a:t>g</a:t>
            </a:r>
            <a:r>
              <a:rPr lang="de-DE" sz="3500" b="1" spc="300" dirty="0" smtClean="0">
                <a:ln w="11430"/>
                <a:solidFill>
                  <a:srgbClr val="00B9E4"/>
                </a:solidFill>
                <a:latin typeface="ITC Lubalin Graph Std Book" pitchFamily="18" charset="0"/>
              </a:rPr>
              <a:t>en </a:t>
            </a:r>
            <a:r>
              <a:rPr lang="de-DE" sz="3500" b="1" spc="300" dirty="0" smtClean="0">
                <a:ln w="11430"/>
                <a:solidFill>
                  <a:srgbClr val="00D0FA"/>
                </a:solidFill>
                <a:latin typeface="ITC Lubalin Graph Std Book" pitchFamily="18" charset="0"/>
              </a:rPr>
              <a:t>v</a:t>
            </a:r>
            <a:r>
              <a:rPr lang="de-DE" sz="3500" b="1" spc="300" dirty="0" smtClean="0">
                <a:ln w="11430"/>
                <a:solidFill>
                  <a:srgbClr val="0083A2"/>
                </a:solidFill>
                <a:latin typeface="ITC Lubalin Graph Std Book" pitchFamily="18" charset="0"/>
              </a:rPr>
              <a:t>e</a:t>
            </a:r>
            <a:r>
              <a:rPr lang="de-DE" sz="3500" b="1" spc="300" dirty="0" smtClean="0">
                <a:ln w="11430"/>
                <a:solidFill>
                  <a:srgbClr val="00B9E4"/>
                </a:solidFill>
                <a:latin typeface="ITC Lubalin Graph Std Book" pitchFamily="18" charset="0"/>
              </a:rPr>
              <a:t>rkau</a:t>
            </a:r>
            <a:r>
              <a:rPr lang="de-DE" sz="3500" b="1" spc="300" dirty="0" smtClean="0">
                <a:ln w="11430"/>
                <a:solidFill>
                  <a:srgbClr val="0083A2"/>
                </a:solidFill>
                <a:latin typeface="ITC Lubalin Graph Std Book" pitchFamily="18" charset="0"/>
              </a:rPr>
              <a:t>f</a:t>
            </a:r>
            <a:r>
              <a:rPr lang="de-DE" sz="3500" b="1" spc="300" dirty="0" smtClean="0">
                <a:ln w="11430"/>
                <a:solidFill>
                  <a:srgbClr val="00B9E4"/>
                </a:solidFill>
                <a:latin typeface="ITC Lubalin Graph Std Book" pitchFamily="18" charset="0"/>
              </a:rPr>
              <a:t>en.</a:t>
            </a:r>
          </a:p>
        </p:txBody>
      </p:sp>
      <p:sp>
        <p:nvSpPr>
          <p:cNvPr id="2" name="Textfeld 1"/>
          <p:cNvSpPr txBox="1"/>
          <p:nvPr/>
        </p:nvSpPr>
        <p:spPr>
          <a:xfrm>
            <a:off x="6336010" y="4924048"/>
            <a:ext cx="3907234" cy="584775"/>
          </a:xfrm>
          <a:prstGeom prst="rect">
            <a:avLst/>
          </a:prstGeom>
          <a:solidFill>
            <a:schemeClr val="tx1"/>
          </a:solidFill>
        </p:spPr>
        <p:txBody>
          <a:bodyPr wrap="square" rtlCol="0">
            <a:spAutoFit/>
          </a:bodyPr>
          <a:lstStyle/>
          <a:p>
            <a:r>
              <a:rPr lang="de-DE" sz="3200" b="1" dirty="0" smtClean="0">
                <a:solidFill>
                  <a:srgbClr val="00B9E4"/>
                </a:solidFill>
                <a:latin typeface="ITC Lubalin Graph Std Book" pitchFamily="18" charset="0"/>
              </a:rPr>
              <a:t>Das bedeutet…</a:t>
            </a:r>
            <a:endParaRPr lang="de-DE" sz="3200" b="1" dirty="0">
              <a:solidFill>
                <a:srgbClr val="00B9E4"/>
              </a:solidFill>
              <a:latin typeface="ITC Lubalin Graph Std Book" pitchFamily="18" charset="0"/>
            </a:endParaRPr>
          </a:p>
        </p:txBody>
      </p:sp>
    </p:spTree>
    <p:extLst>
      <p:ext uri="{BB962C8B-B14F-4D97-AF65-F5344CB8AC3E}">
        <p14:creationId xmlns:p14="http://schemas.microsoft.com/office/powerpoint/2010/main" val="1283015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16581" y="-35793"/>
            <a:ext cx="10791873" cy="7632848"/>
            <a:chOff x="-116581" y="-35793"/>
            <a:chExt cx="10791873" cy="7632848"/>
          </a:xfrm>
        </p:grpSpPr>
        <p:pic>
          <p:nvPicPr>
            <p:cNvPr id="18" name="Grafik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1" y="-35793"/>
              <a:ext cx="10791873" cy="7632848"/>
              <a:chOff x="-116581" y="-35793"/>
              <a:chExt cx="10791873" cy="7632848"/>
            </a:xfrm>
          </p:grpSpPr>
          <p:pic>
            <p:nvPicPr>
              <p:cNvPr id="20" name="Grafik 19"/>
              <p:cNvPicPr>
                <a:picLocks noChangeAspect="1"/>
              </p:cNvPicPr>
              <p:nvPr/>
            </p:nvPicPr>
            <p:blipFill rotWithShape="1">
              <a:blip r:embed="rId2" cstate="print">
                <a:extLst>
                  <a:ext uri="{28A0092B-C50C-407E-A947-70E740481C1C}">
                    <a14:useLocalDpi xmlns:a14="http://schemas.microsoft.com/office/drawing/2010/main" val="0"/>
                  </a:ext>
                </a:extLst>
              </a:blip>
              <a:srcRect l="66195" b="18859"/>
              <a:stretch/>
            </p:blipFill>
            <p:spPr>
              <a:xfrm>
                <a:off x="-116581" y="4188999"/>
                <a:ext cx="3087017" cy="3408056"/>
              </a:xfrm>
              <a:prstGeom prst="rect">
                <a:avLst/>
              </a:prstGeom>
            </p:spPr>
          </p:pic>
          <p:pic>
            <p:nvPicPr>
              <p:cNvPr id="21" name="Grafik 20"/>
              <p:cNvPicPr>
                <a:picLocks noChangeAspect="1"/>
              </p:cNvPicPr>
              <p:nvPr/>
            </p:nvPicPr>
            <p:blipFill rotWithShape="1">
              <a:blip r:embed="rId2"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2"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grpSp>
        <p:nvGrpSpPr>
          <p:cNvPr id="2" name="Gruppieren 1"/>
          <p:cNvGrpSpPr/>
          <p:nvPr/>
        </p:nvGrpSpPr>
        <p:grpSpPr>
          <a:xfrm>
            <a:off x="-217568" y="1060691"/>
            <a:ext cx="6086177" cy="810000"/>
            <a:chOff x="-217568" y="1060692"/>
            <a:chExt cx="6086177" cy="802189"/>
          </a:xfrm>
        </p:grpSpPr>
        <p:sp>
          <p:nvSpPr>
            <p:cNvPr id="3" name="Richtungspfeil 2"/>
            <p:cNvSpPr/>
            <p:nvPr/>
          </p:nvSpPr>
          <p:spPr bwMode="auto">
            <a:xfrm rot="432871">
              <a:off x="-217568" y="1060692"/>
              <a:ext cx="5757381" cy="610715"/>
            </a:xfrm>
            <a:custGeom>
              <a:avLst/>
              <a:gdLst>
                <a:gd name="connsiteX0" fmla="*/ 0 w 5612490"/>
                <a:gd name="connsiteY0" fmla="*/ 0 h 576064"/>
                <a:gd name="connsiteX1" fmla="*/ 5324458 w 5612490"/>
                <a:gd name="connsiteY1" fmla="*/ 0 h 576064"/>
                <a:gd name="connsiteX2" fmla="*/ 5612490 w 5612490"/>
                <a:gd name="connsiteY2" fmla="*/ 288032 h 576064"/>
                <a:gd name="connsiteX3" fmla="*/ 5324458 w 5612490"/>
                <a:gd name="connsiteY3" fmla="*/ 576064 h 576064"/>
                <a:gd name="connsiteX4" fmla="*/ 0 w 5612490"/>
                <a:gd name="connsiteY4" fmla="*/ 576064 h 576064"/>
                <a:gd name="connsiteX5" fmla="*/ 0 w 5612490"/>
                <a:gd name="connsiteY5" fmla="*/ 0 h 576064"/>
                <a:gd name="connsiteX0" fmla="*/ 0 w 5778758"/>
                <a:gd name="connsiteY0" fmla="*/ 0 h 610715"/>
                <a:gd name="connsiteX1" fmla="*/ 5490726 w 5778758"/>
                <a:gd name="connsiteY1" fmla="*/ 34651 h 610715"/>
                <a:gd name="connsiteX2" fmla="*/ 5778758 w 5778758"/>
                <a:gd name="connsiteY2" fmla="*/ 322683 h 610715"/>
                <a:gd name="connsiteX3" fmla="*/ 5490726 w 5778758"/>
                <a:gd name="connsiteY3" fmla="*/ 610715 h 610715"/>
                <a:gd name="connsiteX4" fmla="*/ 166268 w 5778758"/>
                <a:gd name="connsiteY4" fmla="*/ 610715 h 610715"/>
                <a:gd name="connsiteX5" fmla="*/ 0 w 5778758"/>
                <a:gd name="connsiteY5" fmla="*/ 0 h 610715"/>
                <a:gd name="connsiteX0" fmla="*/ 0 w 5778758"/>
                <a:gd name="connsiteY0" fmla="*/ 0 h 642503"/>
                <a:gd name="connsiteX1" fmla="*/ 5490726 w 5778758"/>
                <a:gd name="connsiteY1" fmla="*/ 34651 h 642503"/>
                <a:gd name="connsiteX2" fmla="*/ 5778758 w 5778758"/>
                <a:gd name="connsiteY2" fmla="*/ 322683 h 642503"/>
                <a:gd name="connsiteX3" fmla="*/ 5490726 w 5778758"/>
                <a:gd name="connsiteY3" fmla="*/ 610715 h 642503"/>
                <a:gd name="connsiteX4" fmla="*/ 90723 w 5778758"/>
                <a:gd name="connsiteY4" fmla="*/ 642503 h 642503"/>
                <a:gd name="connsiteX5" fmla="*/ 0 w 5778758"/>
                <a:gd name="connsiteY5" fmla="*/ 0 h 642503"/>
                <a:gd name="connsiteX0" fmla="*/ 0 w 5778758"/>
                <a:gd name="connsiteY0" fmla="*/ 0 h 610715"/>
                <a:gd name="connsiteX1" fmla="*/ 5490726 w 5778758"/>
                <a:gd name="connsiteY1" fmla="*/ 34651 h 610715"/>
                <a:gd name="connsiteX2" fmla="*/ 5778758 w 5778758"/>
                <a:gd name="connsiteY2" fmla="*/ 322683 h 610715"/>
                <a:gd name="connsiteX3" fmla="*/ 5490726 w 5778758"/>
                <a:gd name="connsiteY3" fmla="*/ 610715 h 610715"/>
                <a:gd name="connsiteX4" fmla="*/ 81616 w 5778758"/>
                <a:gd name="connsiteY4" fmla="*/ 583567 h 610715"/>
                <a:gd name="connsiteX5" fmla="*/ 0 w 5778758"/>
                <a:gd name="connsiteY5" fmla="*/ 0 h 610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8758" h="610715">
                  <a:moveTo>
                    <a:pt x="0" y="0"/>
                  </a:moveTo>
                  <a:lnTo>
                    <a:pt x="5490726" y="34651"/>
                  </a:lnTo>
                  <a:lnTo>
                    <a:pt x="5778758" y="322683"/>
                  </a:lnTo>
                  <a:lnTo>
                    <a:pt x="5490726" y="610715"/>
                  </a:lnTo>
                  <a:lnTo>
                    <a:pt x="81616" y="583567"/>
                  </a:lnTo>
                  <a:lnTo>
                    <a:pt x="0" y="0"/>
                  </a:lnTo>
                  <a:close/>
                </a:path>
              </a:pathLst>
            </a:custGeom>
            <a:solidFill>
              <a:srgbClr val="BED600"/>
            </a:solidFill>
            <a:ln w="9525" cap="flat" cmpd="sng" algn="ctr">
              <a:noFill/>
              <a:prstDash val="solid"/>
              <a:round/>
              <a:headEnd type="none" w="med" len="med"/>
              <a:tailEnd type="none" w="med" len="med"/>
            </a:ln>
            <a:effectLst/>
          </p:spPr>
          <p:txBody>
            <a:bodyPr vert="horz" wrap="square" lIns="91440" tIns="45720" rIns="162000" bIns="45720" numCol="1" rtlCol="0" anchor="t" anchorCtr="0" compatLnSpc="1">
              <a:prstTxWarp prst="textNoShape">
                <a:avLst/>
              </a:prstTxWarp>
            </a:bodyPr>
            <a:lstStyle/>
            <a:p>
              <a:pPr marL="0" marR="0" indent="0" algn="r" defTabSz="1042988" rtl="0" eaLnBrk="1" fontAlgn="base" latinLnBrk="0" hangingPunct="1">
                <a:lnSpc>
                  <a:spcPct val="100000"/>
                </a:lnSpc>
                <a:spcBef>
                  <a:spcPct val="0"/>
                </a:spcBef>
                <a:spcAft>
                  <a:spcPct val="0"/>
                </a:spcAft>
                <a:buClrTx/>
                <a:buSzTx/>
                <a:buFontTx/>
                <a:buNone/>
                <a:tabLst/>
              </a:pPr>
              <a:endParaRPr kumimoji="0" lang="de-DE" sz="3200" b="1" i="0" u="none" strike="noStrike" cap="none" normalizeH="0" baseline="0" dirty="0" smtClean="0">
                <a:ln>
                  <a:noFill/>
                </a:ln>
                <a:solidFill>
                  <a:schemeClr val="bg1"/>
                </a:solidFill>
                <a:effectLst/>
                <a:latin typeface="Arial" pitchFamily="34" charset="0"/>
              </a:endParaRPr>
            </a:p>
          </p:txBody>
        </p:sp>
        <p:sp>
          <p:nvSpPr>
            <p:cNvPr id="15" name="Textfeld 14"/>
            <p:cNvSpPr txBox="1"/>
            <p:nvPr/>
          </p:nvSpPr>
          <p:spPr>
            <a:xfrm rot="452804">
              <a:off x="2269126" y="1339661"/>
              <a:ext cx="3599483" cy="523220"/>
            </a:xfrm>
            <a:prstGeom prst="rect">
              <a:avLst/>
            </a:prstGeom>
            <a:noFill/>
          </p:spPr>
          <p:txBody>
            <a:bodyPr wrap="square" rtlCol="0">
              <a:spAutoFit/>
            </a:bodyPr>
            <a:lstStyle/>
            <a:p>
              <a:r>
                <a:rPr lang="de-DE" sz="2800" b="1" dirty="0" smtClean="0">
                  <a:solidFill>
                    <a:schemeClr val="bg1"/>
                  </a:solidFill>
                </a:rPr>
                <a:t>Ein Fairer Preis</a:t>
              </a:r>
              <a:endParaRPr lang="de-DE" sz="3200" b="1" dirty="0">
                <a:solidFill>
                  <a:schemeClr val="bg1"/>
                </a:solidFill>
              </a:endParaRPr>
            </a:p>
          </p:txBody>
        </p:sp>
      </p:grpSp>
      <p:sp>
        <p:nvSpPr>
          <p:cNvPr id="13" name="Textfeld 12"/>
          <p:cNvSpPr txBox="1"/>
          <p:nvPr/>
        </p:nvSpPr>
        <p:spPr>
          <a:xfrm rot="21165989">
            <a:off x="3492954" y="2803809"/>
            <a:ext cx="6907716" cy="523220"/>
          </a:xfrm>
          <a:prstGeom prst="rect">
            <a:avLst/>
          </a:prstGeom>
          <a:noFill/>
        </p:spPr>
        <p:txBody>
          <a:bodyPr wrap="square" rtlCol="0">
            <a:spAutoFit/>
          </a:bodyPr>
          <a:lstStyle/>
          <a:p>
            <a:r>
              <a:rPr lang="de-DE" sz="2800" b="1" dirty="0" smtClean="0">
                <a:solidFill>
                  <a:schemeClr val="bg1"/>
                </a:solidFill>
              </a:rPr>
              <a:t>Baumwolle braucht viel Wasser</a:t>
            </a:r>
            <a:endParaRPr lang="de-DE" sz="2800" b="1" dirty="0">
              <a:solidFill>
                <a:schemeClr val="bg1"/>
              </a:solidFill>
            </a:endParaRPr>
          </a:p>
        </p:txBody>
      </p:sp>
      <p:pic>
        <p:nvPicPr>
          <p:cNvPr id="11" name="Picture 2" descr="Summer_School_PPT11.jpg"/>
          <p:cNvPicPr>
            <a:picLocks noChangeAspect="1"/>
          </p:cNvPicPr>
          <p:nvPr/>
        </p:nvPicPr>
        <p:blipFill>
          <a:blip r:embed="rId3" cstate="print">
            <a:extLst>
              <a:ext uri="{BEBA8EAE-BF5A-486C-A8C5-ECC9F3942E4B}">
                <a14:imgProps xmlns:a14="http://schemas.microsoft.com/office/drawing/2010/main">
                  <a14:imgLayer r:embed="rId4">
                    <a14:imgEffect>
                      <a14:backgroundRemoval t="7644" b="89956" l="10000" r="90000">
                        <a14:foregroundMark x1="53533" y1="10222" x2="53533" y2="10222"/>
                        <a14:foregroundMark x1="56200" y1="8711" x2="56200" y2="8711"/>
                        <a14:foregroundMark x1="60000" y1="8444" x2="60000" y2="8444"/>
                        <a14:foregroundMark x1="64733" y1="8889" x2="64733" y2="8889"/>
                        <a14:foregroundMark x1="66667" y1="10578" x2="66667" y2="10578"/>
                        <a14:foregroundMark x1="66667" y1="14133" x2="66667" y2="14133"/>
                        <a14:foregroundMark x1="70267" y1="13600" x2="70267" y2="13600"/>
                        <a14:foregroundMark x1="75000" y1="13867" x2="75000" y2="13867"/>
                        <a14:foregroundMark x1="78067" y1="15733" x2="78067" y2="15733"/>
                        <a14:foregroundMark x1="78067" y1="24089" x2="78067" y2="24089"/>
                        <a14:foregroundMark x1="82600" y1="27378" x2="82600" y2="27378"/>
                        <a14:foregroundMark x1="83400" y1="29867" x2="83400" y2="29867"/>
                        <a14:foregroundMark x1="81600" y1="33778" x2="81600" y2="33778"/>
                        <a14:foregroundMark x1="76467" y1="36444" x2="76467" y2="36444"/>
                        <a14:foregroundMark x1="69933" y1="37956" x2="69933" y2="37956"/>
                        <a14:foregroundMark x1="62800" y1="38311" x2="62800" y2="38311"/>
                        <a14:foregroundMark x1="56933" y1="37422" x2="56933" y2="37422"/>
                        <a14:foregroundMark x1="51800" y1="35556" x2="51800" y2="35556"/>
                        <a14:foregroundMark x1="47533" y1="32444" x2="47533" y2="32444"/>
                        <a14:foregroundMark x1="46867" y1="28889" x2="46867" y2="28889"/>
                        <a14:foregroundMark x1="48333" y1="26578" x2="48333" y2="26578"/>
                        <a14:foregroundMark x1="50533" y1="24800" x2="50533" y2="24800"/>
                        <a14:foregroundMark x1="52867" y1="23556" x2="52867" y2="23556"/>
                        <a14:foregroundMark x1="53400" y1="22756" x2="53400" y2="22756"/>
                        <a14:foregroundMark x1="53400" y1="16978" x2="53400" y2="16978"/>
                        <a14:foregroundMark x1="53400" y1="10489" x2="53400" y2="10489"/>
                      </a14:backgroundRemoval>
                    </a14:imgEffect>
                  </a14:imgLayer>
                </a14:imgProps>
              </a:ext>
              <a:ext uri="{28A0092B-C50C-407E-A947-70E740481C1C}">
                <a14:useLocalDpi xmlns:a14="http://schemas.microsoft.com/office/drawing/2010/main" val="0"/>
              </a:ext>
            </a:extLst>
          </a:blip>
          <a:stretch>
            <a:fillRect/>
          </a:stretch>
        </p:blipFill>
        <p:spPr>
          <a:xfrm>
            <a:off x="1867048" y="-179809"/>
            <a:ext cx="8232180" cy="6174135"/>
          </a:xfrm>
          <a:prstGeom prst="rect">
            <a:avLst/>
          </a:prstGeom>
        </p:spPr>
      </p:pic>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2784861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16581" y="-35793"/>
            <a:ext cx="10791873" cy="7632848"/>
            <a:chOff x="-116581" y="-35793"/>
            <a:chExt cx="10791873" cy="7632848"/>
          </a:xfrm>
        </p:grpSpPr>
        <p:pic>
          <p:nvPicPr>
            <p:cNvPr id="18" name="Grafik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1" y="-35793"/>
              <a:ext cx="10791873" cy="7632848"/>
              <a:chOff x="-116581" y="-35793"/>
              <a:chExt cx="10791873" cy="7632848"/>
            </a:xfrm>
          </p:grpSpPr>
          <p:pic>
            <p:nvPicPr>
              <p:cNvPr id="20" name="Grafik 19"/>
              <p:cNvPicPr>
                <a:picLocks noChangeAspect="1"/>
              </p:cNvPicPr>
              <p:nvPr/>
            </p:nvPicPr>
            <p:blipFill rotWithShape="1">
              <a:blip r:embed="rId2" cstate="print">
                <a:extLst>
                  <a:ext uri="{28A0092B-C50C-407E-A947-70E740481C1C}">
                    <a14:useLocalDpi xmlns:a14="http://schemas.microsoft.com/office/drawing/2010/main" val="0"/>
                  </a:ext>
                </a:extLst>
              </a:blip>
              <a:srcRect l="66195" b="18859"/>
              <a:stretch/>
            </p:blipFill>
            <p:spPr>
              <a:xfrm>
                <a:off x="-116581" y="4188999"/>
                <a:ext cx="3087017" cy="3408056"/>
              </a:xfrm>
              <a:prstGeom prst="rect">
                <a:avLst/>
              </a:prstGeom>
            </p:spPr>
          </p:pic>
          <p:pic>
            <p:nvPicPr>
              <p:cNvPr id="21" name="Grafik 20"/>
              <p:cNvPicPr>
                <a:picLocks noChangeAspect="1"/>
              </p:cNvPicPr>
              <p:nvPr/>
            </p:nvPicPr>
            <p:blipFill rotWithShape="1">
              <a:blip r:embed="rId2"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2"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grpSp>
        <p:nvGrpSpPr>
          <p:cNvPr id="2" name="Gruppieren 1"/>
          <p:cNvGrpSpPr/>
          <p:nvPr/>
        </p:nvGrpSpPr>
        <p:grpSpPr>
          <a:xfrm>
            <a:off x="-217568" y="1060691"/>
            <a:ext cx="6086177" cy="810000"/>
            <a:chOff x="-217568" y="1060692"/>
            <a:chExt cx="6086177" cy="802189"/>
          </a:xfrm>
        </p:grpSpPr>
        <p:sp>
          <p:nvSpPr>
            <p:cNvPr id="3" name="Richtungspfeil 2"/>
            <p:cNvSpPr/>
            <p:nvPr/>
          </p:nvSpPr>
          <p:spPr bwMode="auto">
            <a:xfrm rot="432871">
              <a:off x="-217568" y="1060692"/>
              <a:ext cx="5757381" cy="610715"/>
            </a:xfrm>
            <a:custGeom>
              <a:avLst/>
              <a:gdLst>
                <a:gd name="connsiteX0" fmla="*/ 0 w 5612490"/>
                <a:gd name="connsiteY0" fmla="*/ 0 h 576064"/>
                <a:gd name="connsiteX1" fmla="*/ 5324458 w 5612490"/>
                <a:gd name="connsiteY1" fmla="*/ 0 h 576064"/>
                <a:gd name="connsiteX2" fmla="*/ 5612490 w 5612490"/>
                <a:gd name="connsiteY2" fmla="*/ 288032 h 576064"/>
                <a:gd name="connsiteX3" fmla="*/ 5324458 w 5612490"/>
                <a:gd name="connsiteY3" fmla="*/ 576064 h 576064"/>
                <a:gd name="connsiteX4" fmla="*/ 0 w 5612490"/>
                <a:gd name="connsiteY4" fmla="*/ 576064 h 576064"/>
                <a:gd name="connsiteX5" fmla="*/ 0 w 5612490"/>
                <a:gd name="connsiteY5" fmla="*/ 0 h 576064"/>
                <a:gd name="connsiteX0" fmla="*/ 0 w 5778758"/>
                <a:gd name="connsiteY0" fmla="*/ 0 h 610715"/>
                <a:gd name="connsiteX1" fmla="*/ 5490726 w 5778758"/>
                <a:gd name="connsiteY1" fmla="*/ 34651 h 610715"/>
                <a:gd name="connsiteX2" fmla="*/ 5778758 w 5778758"/>
                <a:gd name="connsiteY2" fmla="*/ 322683 h 610715"/>
                <a:gd name="connsiteX3" fmla="*/ 5490726 w 5778758"/>
                <a:gd name="connsiteY3" fmla="*/ 610715 h 610715"/>
                <a:gd name="connsiteX4" fmla="*/ 166268 w 5778758"/>
                <a:gd name="connsiteY4" fmla="*/ 610715 h 610715"/>
                <a:gd name="connsiteX5" fmla="*/ 0 w 5778758"/>
                <a:gd name="connsiteY5" fmla="*/ 0 h 610715"/>
                <a:gd name="connsiteX0" fmla="*/ 0 w 5778758"/>
                <a:gd name="connsiteY0" fmla="*/ 0 h 642503"/>
                <a:gd name="connsiteX1" fmla="*/ 5490726 w 5778758"/>
                <a:gd name="connsiteY1" fmla="*/ 34651 h 642503"/>
                <a:gd name="connsiteX2" fmla="*/ 5778758 w 5778758"/>
                <a:gd name="connsiteY2" fmla="*/ 322683 h 642503"/>
                <a:gd name="connsiteX3" fmla="*/ 5490726 w 5778758"/>
                <a:gd name="connsiteY3" fmla="*/ 610715 h 642503"/>
                <a:gd name="connsiteX4" fmla="*/ 90723 w 5778758"/>
                <a:gd name="connsiteY4" fmla="*/ 642503 h 642503"/>
                <a:gd name="connsiteX5" fmla="*/ 0 w 5778758"/>
                <a:gd name="connsiteY5" fmla="*/ 0 h 642503"/>
                <a:gd name="connsiteX0" fmla="*/ 0 w 5778758"/>
                <a:gd name="connsiteY0" fmla="*/ 0 h 610715"/>
                <a:gd name="connsiteX1" fmla="*/ 5490726 w 5778758"/>
                <a:gd name="connsiteY1" fmla="*/ 34651 h 610715"/>
                <a:gd name="connsiteX2" fmla="*/ 5778758 w 5778758"/>
                <a:gd name="connsiteY2" fmla="*/ 322683 h 610715"/>
                <a:gd name="connsiteX3" fmla="*/ 5490726 w 5778758"/>
                <a:gd name="connsiteY3" fmla="*/ 610715 h 610715"/>
                <a:gd name="connsiteX4" fmla="*/ 81616 w 5778758"/>
                <a:gd name="connsiteY4" fmla="*/ 583567 h 610715"/>
                <a:gd name="connsiteX5" fmla="*/ 0 w 5778758"/>
                <a:gd name="connsiteY5" fmla="*/ 0 h 610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8758" h="610715">
                  <a:moveTo>
                    <a:pt x="0" y="0"/>
                  </a:moveTo>
                  <a:lnTo>
                    <a:pt x="5490726" y="34651"/>
                  </a:lnTo>
                  <a:lnTo>
                    <a:pt x="5778758" y="322683"/>
                  </a:lnTo>
                  <a:lnTo>
                    <a:pt x="5490726" y="610715"/>
                  </a:lnTo>
                  <a:lnTo>
                    <a:pt x="81616" y="583567"/>
                  </a:lnTo>
                  <a:lnTo>
                    <a:pt x="0" y="0"/>
                  </a:lnTo>
                  <a:close/>
                </a:path>
              </a:pathLst>
            </a:custGeom>
            <a:solidFill>
              <a:srgbClr val="BED600"/>
            </a:solidFill>
            <a:ln w="9525" cap="flat" cmpd="sng" algn="ctr">
              <a:noFill/>
              <a:prstDash val="solid"/>
              <a:round/>
              <a:headEnd type="none" w="med" len="med"/>
              <a:tailEnd type="none" w="med" len="med"/>
            </a:ln>
            <a:effectLst/>
          </p:spPr>
          <p:txBody>
            <a:bodyPr vert="horz" wrap="square" lIns="91440" tIns="45720" rIns="162000" bIns="45720" numCol="1" rtlCol="0" anchor="t" anchorCtr="0" compatLnSpc="1">
              <a:prstTxWarp prst="textNoShape">
                <a:avLst/>
              </a:prstTxWarp>
            </a:bodyPr>
            <a:lstStyle/>
            <a:p>
              <a:pPr marL="0" marR="0" indent="0" algn="r" defTabSz="1042988" rtl="0" eaLnBrk="1" fontAlgn="base" latinLnBrk="0" hangingPunct="1">
                <a:lnSpc>
                  <a:spcPct val="100000"/>
                </a:lnSpc>
                <a:spcBef>
                  <a:spcPct val="0"/>
                </a:spcBef>
                <a:spcAft>
                  <a:spcPct val="0"/>
                </a:spcAft>
                <a:buClrTx/>
                <a:buSzTx/>
                <a:buFontTx/>
                <a:buNone/>
                <a:tabLst/>
              </a:pPr>
              <a:endParaRPr kumimoji="0" lang="de-DE" sz="3200" b="1" i="0" u="none" strike="noStrike" cap="none" normalizeH="0" baseline="0" dirty="0" smtClean="0">
                <a:ln>
                  <a:noFill/>
                </a:ln>
                <a:solidFill>
                  <a:schemeClr val="bg1"/>
                </a:solidFill>
                <a:effectLst/>
                <a:latin typeface="Arial" pitchFamily="34" charset="0"/>
              </a:endParaRPr>
            </a:p>
          </p:txBody>
        </p:sp>
        <p:sp>
          <p:nvSpPr>
            <p:cNvPr id="15" name="Textfeld 14"/>
            <p:cNvSpPr txBox="1"/>
            <p:nvPr/>
          </p:nvSpPr>
          <p:spPr>
            <a:xfrm rot="452804">
              <a:off x="2269126" y="1339661"/>
              <a:ext cx="3599483" cy="523220"/>
            </a:xfrm>
            <a:prstGeom prst="rect">
              <a:avLst/>
            </a:prstGeom>
            <a:noFill/>
          </p:spPr>
          <p:txBody>
            <a:bodyPr wrap="square" rtlCol="0">
              <a:spAutoFit/>
            </a:bodyPr>
            <a:lstStyle/>
            <a:p>
              <a:r>
                <a:rPr lang="de-DE" sz="2800" b="1" dirty="0" smtClean="0">
                  <a:solidFill>
                    <a:schemeClr val="bg1"/>
                  </a:solidFill>
                </a:rPr>
                <a:t>Ein Fairer Preis</a:t>
              </a:r>
              <a:endParaRPr lang="de-DE" sz="3200" b="1" dirty="0">
                <a:solidFill>
                  <a:schemeClr val="bg1"/>
                </a:solidFill>
              </a:endParaRPr>
            </a:p>
          </p:txBody>
        </p:sp>
      </p:grpSp>
      <p:sp>
        <p:nvSpPr>
          <p:cNvPr id="13" name="Textfeld 12"/>
          <p:cNvSpPr txBox="1"/>
          <p:nvPr/>
        </p:nvSpPr>
        <p:spPr>
          <a:xfrm rot="21165989">
            <a:off x="3492954" y="2803809"/>
            <a:ext cx="6907716" cy="523220"/>
          </a:xfrm>
          <a:prstGeom prst="rect">
            <a:avLst/>
          </a:prstGeom>
          <a:noFill/>
        </p:spPr>
        <p:txBody>
          <a:bodyPr wrap="square" rtlCol="0">
            <a:spAutoFit/>
          </a:bodyPr>
          <a:lstStyle/>
          <a:p>
            <a:r>
              <a:rPr lang="de-DE" sz="2800" b="1" dirty="0" smtClean="0">
                <a:solidFill>
                  <a:schemeClr val="bg1"/>
                </a:solidFill>
              </a:rPr>
              <a:t>Baumwolle braucht viel Wasser</a:t>
            </a:r>
            <a:endParaRPr lang="de-DE" sz="2800" b="1" dirty="0">
              <a:solidFill>
                <a:schemeClr val="bg1"/>
              </a:solidFill>
            </a:endParaRPr>
          </a:p>
        </p:txBody>
      </p:sp>
      <p:pic>
        <p:nvPicPr>
          <p:cNvPr id="11" name="Picture 2" descr="Summer_School_PPT11.jpg"/>
          <p:cNvPicPr>
            <a:picLocks noChangeAspect="1"/>
          </p:cNvPicPr>
          <p:nvPr/>
        </p:nvPicPr>
        <p:blipFill>
          <a:blip r:embed="rId3" cstate="print">
            <a:extLst>
              <a:ext uri="{BEBA8EAE-BF5A-486C-A8C5-ECC9F3942E4B}">
                <a14:imgProps xmlns:a14="http://schemas.microsoft.com/office/drawing/2010/main">
                  <a14:imgLayer r:embed="rId4">
                    <a14:imgEffect>
                      <a14:backgroundRemoval t="7644" b="89956" l="10000" r="90000">
                        <a14:foregroundMark x1="53533" y1="10222" x2="53533" y2="10222"/>
                        <a14:foregroundMark x1="56200" y1="8711" x2="56200" y2="8711"/>
                        <a14:foregroundMark x1="60000" y1="8444" x2="60000" y2="8444"/>
                        <a14:foregroundMark x1="64733" y1="8889" x2="64733" y2="8889"/>
                        <a14:foregroundMark x1="66667" y1="10578" x2="66667" y2="10578"/>
                        <a14:foregroundMark x1="66667" y1="14133" x2="66667" y2="14133"/>
                        <a14:foregroundMark x1="70267" y1="13600" x2="70267" y2="13600"/>
                        <a14:foregroundMark x1="75000" y1="13867" x2="75000" y2="13867"/>
                        <a14:foregroundMark x1="78067" y1="15733" x2="78067" y2="15733"/>
                        <a14:foregroundMark x1="78067" y1="24089" x2="78067" y2="24089"/>
                        <a14:foregroundMark x1="82600" y1="27378" x2="82600" y2="27378"/>
                        <a14:foregroundMark x1="83400" y1="29867" x2="83400" y2="29867"/>
                        <a14:foregroundMark x1="81600" y1="33778" x2="81600" y2="33778"/>
                        <a14:foregroundMark x1="76467" y1="36444" x2="76467" y2="36444"/>
                        <a14:foregroundMark x1="69933" y1="37956" x2="69933" y2="37956"/>
                        <a14:foregroundMark x1="62800" y1="38311" x2="62800" y2="38311"/>
                        <a14:foregroundMark x1="56933" y1="37422" x2="56933" y2="37422"/>
                        <a14:foregroundMark x1="51800" y1="35556" x2="51800" y2="35556"/>
                        <a14:foregroundMark x1="47533" y1="32444" x2="47533" y2="32444"/>
                        <a14:foregroundMark x1="46867" y1="28889" x2="46867" y2="28889"/>
                        <a14:foregroundMark x1="48333" y1="26578" x2="48333" y2="26578"/>
                        <a14:foregroundMark x1="50533" y1="24800" x2="50533" y2="24800"/>
                        <a14:foregroundMark x1="52867" y1="23556" x2="52867" y2="23556"/>
                        <a14:foregroundMark x1="53400" y1="22756" x2="53400" y2="22756"/>
                        <a14:foregroundMark x1="53400" y1="16978" x2="53400" y2="16978"/>
                        <a14:foregroundMark x1="53400" y1="10489" x2="53400" y2="10489"/>
                      </a14:backgroundRemoval>
                    </a14:imgEffect>
                  </a14:imgLayer>
                </a14:imgProps>
              </a:ext>
              <a:ext uri="{28A0092B-C50C-407E-A947-70E740481C1C}">
                <a14:useLocalDpi xmlns:a14="http://schemas.microsoft.com/office/drawing/2010/main" val="0"/>
              </a:ext>
            </a:extLst>
          </a:blip>
          <a:stretch>
            <a:fillRect/>
          </a:stretch>
        </p:blipFill>
        <p:spPr>
          <a:xfrm>
            <a:off x="1867048" y="-179809"/>
            <a:ext cx="8232180" cy="6174135"/>
          </a:xfrm>
          <a:prstGeom prst="rect">
            <a:avLst/>
          </a:prstGeom>
        </p:spPr>
      </p:pic>
      <p:grpSp>
        <p:nvGrpSpPr>
          <p:cNvPr id="23" name="Gruppieren 22"/>
          <p:cNvGrpSpPr/>
          <p:nvPr/>
        </p:nvGrpSpPr>
        <p:grpSpPr>
          <a:xfrm rot="10531526">
            <a:off x="4820766" y="2276851"/>
            <a:ext cx="5784569" cy="810000"/>
            <a:chOff x="-162493" y="3365991"/>
            <a:chExt cx="7047457" cy="722994"/>
          </a:xfrm>
        </p:grpSpPr>
        <p:sp>
          <p:nvSpPr>
            <p:cNvPr id="24" name="Richtungspfeil 23"/>
            <p:cNvSpPr/>
            <p:nvPr/>
          </p:nvSpPr>
          <p:spPr bwMode="auto">
            <a:xfrm>
              <a:off x="-162493" y="3365991"/>
              <a:ext cx="7047457" cy="722994"/>
            </a:xfrm>
            <a:prstGeom prst="homePlate">
              <a:avLst/>
            </a:prstGeom>
            <a:solidFill>
              <a:srgbClr val="00B9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5" name="Textfeld 24"/>
            <p:cNvSpPr txBox="1"/>
            <p:nvPr/>
          </p:nvSpPr>
          <p:spPr>
            <a:xfrm rot="10800000">
              <a:off x="20511" y="3508831"/>
              <a:ext cx="6307304" cy="467018"/>
            </a:xfrm>
            <a:prstGeom prst="rect">
              <a:avLst/>
            </a:prstGeom>
            <a:noFill/>
          </p:spPr>
          <p:txBody>
            <a:bodyPr wrap="square" rtlCol="0">
              <a:spAutoFit/>
            </a:bodyPr>
            <a:lstStyle/>
            <a:p>
              <a:r>
                <a:rPr lang="de-DE" sz="2800" b="1" dirty="0" smtClean="0">
                  <a:solidFill>
                    <a:schemeClr val="bg1"/>
                  </a:solidFill>
                </a:rPr>
                <a:t>Zusammenarbeiten</a:t>
              </a:r>
              <a:endParaRPr lang="de-DE" sz="2800" b="1" dirty="0">
                <a:solidFill>
                  <a:schemeClr val="bg1"/>
                </a:solidFill>
              </a:endParaRPr>
            </a:p>
          </p:txBody>
        </p:sp>
      </p:grpSp>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33" name="Ellipse 32"/>
          <p:cNvSpPr/>
          <p:nvPr/>
        </p:nvSpPr>
        <p:spPr bwMode="auto">
          <a:xfrm rot="21377407">
            <a:off x="1671959" y="4140671"/>
            <a:ext cx="2998515" cy="967325"/>
          </a:xfrm>
          <a:prstGeom prst="ellipse">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34" name="Grafik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372504">
            <a:off x="584971" y="2476640"/>
            <a:ext cx="3069154" cy="2045914"/>
          </a:xfrm>
          <a:prstGeom prst="rect">
            <a:avLst/>
          </a:prstGeom>
          <a:ln w="152400" cap="sq" cmpd="sng">
            <a:solidFill>
              <a:schemeClr val="bg1"/>
            </a:solidFill>
            <a:prstDash val="solid"/>
            <a:miter lim="800000"/>
          </a:ln>
          <a:effectLst>
            <a:innerShdw blurRad="76200">
              <a:srgbClr val="000000"/>
            </a:innerShdw>
          </a:effectLst>
        </p:spPr>
      </p:pic>
    </p:spTree>
    <p:extLst>
      <p:ext uri="{BB962C8B-B14F-4D97-AF65-F5344CB8AC3E}">
        <p14:creationId xmlns:p14="http://schemas.microsoft.com/office/powerpoint/2010/main" val="31645601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16581" y="-35793"/>
            <a:ext cx="10791873" cy="7632848"/>
            <a:chOff x="-116581" y="-35793"/>
            <a:chExt cx="10791873" cy="7632848"/>
          </a:xfrm>
        </p:grpSpPr>
        <p:pic>
          <p:nvPicPr>
            <p:cNvPr id="18" name="Grafik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1" y="-35793"/>
              <a:ext cx="10791873" cy="7632848"/>
              <a:chOff x="-116581" y="-35793"/>
              <a:chExt cx="10791873" cy="7632848"/>
            </a:xfrm>
          </p:grpSpPr>
          <p:pic>
            <p:nvPicPr>
              <p:cNvPr id="20" name="Grafik 19"/>
              <p:cNvPicPr>
                <a:picLocks noChangeAspect="1"/>
              </p:cNvPicPr>
              <p:nvPr/>
            </p:nvPicPr>
            <p:blipFill rotWithShape="1">
              <a:blip r:embed="rId2" cstate="print">
                <a:extLst>
                  <a:ext uri="{28A0092B-C50C-407E-A947-70E740481C1C}">
                    <a14:useLocalDpi xmlns:a14="http://schemas.microsoft.com/office/drawing/2010/main" val="0"/>
                  </a:ext>
                </a:extLst>
              </a:blip>
              <a:srcRect l="66195" b="18859"/>
              <a:stretch/>
            </p:blipFill>
            <p:spPr>
              <a:xfrm>
                <a:off x="-116581" y="4188999"/>
                <a:ext cx="3087017" cy="3408056"/>
              </a:xfrm>
              <a:prstGeom prst="rect">
                <a:avLst/>
              </a:prstGeom>
            </p:spPr>
          </p:pic>
          <p:pic>
            <p:nvPicPr>
              <p:cNvPr id="21" name="Grafik 20"/>
              <p:cNvPicPr>
                <a:picLocks noChangeAspect="1"/>
              </p:cNvPicPr>
              <p:nvPr/>
            </p:nvPicPr>
            <p:blipFill rotWithShape="1">
              <a:blip r:embed="rId2"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2"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grpSp>
        <p:nvGrpSpPr>
          <p:cNvPr id="2" name="Gruppieren 1"/>
          <p:cNvGrpSpPr/>
          <p:nvPr/>
        </p:nvGrpSpPr>
        <p:grpSpPr>
          <a:xfrm>
            <a:off x="-217568" y="1060691"/>
            <a:ext cx="6086177" cy="810000"/>
            <a:chOff x="-217568" y="1060692"/>
            <a:chExt cx="6086177" cy="802189"/>
          </a:xfrm>
        </p:grpSpPr>
        <p:sp>
          <p:nvSpPr>
            <p:cNvPr id="3" name="Richtungspfeil 2"/>
            <p:cNvSpPr/>
            <p:nvPr/>
          </p:nvSpPr>
          <p:spPr bwMode="auto">
            <a:xfrm rot="432871">
              <a:off x="-217568" y="1060692"/>
              <a:ext cx="5757381" cy="610715"/>
            </a:xfrm>
            <a:custGeom>
              <a:avLst/>
              <a:gdLst>
                <a:gd name="connsiteX0" fmla="*/ 0 w 5612490"/>
                <a:gd name="connsiteY0" fmla="*/ 0 h 576064"/>
                <a:gd name="connsiteX1" fmla="*/ 5324458 w 5612490"/>
                <a:gd name="connsiteY1" fmla="*/ 0 h 576064"/>
                <a:gd name="connsiteX2" fmla="*/ 5612490 w 5612490"/>
                <a:gd name="connsiteY2" fmla="*/ 288032 h 576064"/>
                <a:gd name="connsiteX3" fmla="*/ 5324458 w 5612490"/>
                <a:gd name="connsiteY3" fmla="*/ 576064 h 576064"/>
                <a:gd name="connsiteX4" fmla="*/ 0 w 5612490"/>
                <a:gd name="connsiteY4" fmla="*/ 576064 h 576064"/>
                <a:gd name="connsiteX5" fmla="*/ 0 w 5612490"/>
                <a:gd name="connsiteY5" fmla="*/ 0 h 576064"/>
                <a:gd name="connsiteX0" fmla="*/ 0 w 5778758"/>
                <a:gd name="connsiteY0" fmla="*/ 0 h 610715"/>
                <a:gd name="connsiteX1" fmla="*/ 5490726 w 5778758"/>
                <a:gd name="connsiteY1" fmla="*/ 34651 h 610715"/>
                <a:gd name="connsiteX2" fmla="*/ 5778758 w 5778758"/>
                <a:gd name="connsiteY2" fmla="*/ 322683 h 610715"/>
                <a:gd name="connsiteX3" fmla="*/ 5490726 w 5778758"/>
                <a:gd name="connsiteY3" fmla="*/ 610715 h 610715"/>
                <a:gd name="connsiteX4" fmla="*/ 166268 w 5778758"/>
                <a:gd name="connsiteY4" fmla="*/ 610715 h 610715"/>
                <a:gd name="connsiteX5" fmla="*/ 0 w 5778758"/>
                <a:gd name="connsiteY5" fmla="*/ 0 h 610715"/>
                <a:gd name="connsiteX0" fmla="*/ 0 w 5778758"/>
                <a:gd name="connsiteY0" fmla="*/ 0 h 642503"/>
                <a:gd name="connsiteX1" fmla="*/ 5490726 w 5778758"/>
                <a:gd name="connsiteY1" fmla="*/ 34651 h 642503"/>
                <a:gd name="connsiteX2" fmla="*/ 5778758 w 5778758"/>
                <a:gd name="connsiteY2" fmla="*/ 322683 h 642503"/>
                <a:gd name="connsiteX3" fmla="*/ 5490726 w 5778758"/>
                <a:gd name="connsiteY3" fmla="*/ 610715 h 642503"/>
                <a:gd name="connsiteX4" fmla="*/ 90723 w 5778758"/>
                <a:gd name="connsiteY4" fmla="*/ 642503 h 642503"/>
                <a:gd name="connsiteX5" fmla="*/ 0 w 5778758"/>
                <a:gd name="connsiteY5" fmla="*/ 0 h 642503"/>
                <a:gd name="connsiteX0" fmla="*/ 0 w 5778758"/>
                <a:gd name="connsiteY0" fmla="*/ 0 h 610715"/>
                <a:gd name="connsiteX1" fmla="*/ 5490726 w 5778758"/>
                <a:gd name="connsiteY1" fmla="*/ 34651 h 610715"/>
                <a:gd name="connsiteX2" fmla="*/ 5778758 w 5778758"/>
                <a:gd name="connsiteY2" fmla="*/ 322683 h 610715"/>
                <a:gd name="connsiteX3" fmla="*/ 5490726 w 5778758"/>
                <a:gd name="connsiteY3" fmla="*/ 610715 h 610715"/>
                <a:gd name="connsiteX4" fmla="*/ 81616 w 5778758"/>
                <a:gd name="connsiteY4" fmla="*/ 583567 h 610715"/>
                <a:gd name="connsiteX5" fmla="*/ 0 w 5778758"/>
                <a:gd name="connsiteY5" fmla="*/ 0 h 610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8758" h="610715">
                  <a:moveTo>
                    <a:pt x="0" y="0"/>
                  </a:moveTo>
                  <a:lnTo>
                    <a:pt x="5490726" y="34651"/>
                  </a:lnTo>
                  <a:lnTo>
                    <a:pt x="5778758" y="322683"/>
                  </a:lnTo>
                  <a:lnTo>
                    <a:pt x="5490726" y="610715"/>
                  </a:lnTo>
                  <a:lnTo>
                    <a:pt x="81616" y="583567"/>
                  </a:lnTo>
                  <a:lnTo>
                    <a:pt x="0" y="0"/>
                  </a:lnTo>
                  <a:close/>
                </a:path>
              </a:pathLst>
            </a:custGeom>
            <a:solidFill>
              <a:srgbClr val="BED600"/>
            </a:solidFill>
            <a:ln w="9525" cap="flat" cmpd="sng" algn="ctr">
              <a:noFill/>
              <a:prstDash val="solid"/>
              <a:round/>
              <a:headEnd type="none" w="med" len="med"/>
              <a:tailEnd type="none" w="med" len="med"/>
            </a:ln>
            <a:effectLst/>
          </p:spPr>
          <p:txBody>
            <a:bodyPr vert="horz" wrap="square" lIns="91440" tIns="45720" rIns="162000" bIns="45720" numCol="1" rtlCol="0" anchor="t" anchorCtr="0" compatLnSpc="1">
              <a:prstTxWarp prst="textNoShape">
                <a:avLst/>
              </a:prstTxWarp>
            </a:bodyPr>
            <a:lstStyle/>
            <a:p>
              <a:pPr marL="0" marR="0" indent="0" algn="r" defTabSz="1042988" rtl="0" eaLnBrk="1" fontAlgn="base" latinLnBrk="0" hangingPunct="1">
                <a:lnSpc>
                  <a:spcPct val="100000"/>
                </a:lnSpc>
                <a:spcBef>
                  <a:spcPct val="0"/>
                </a:spcBef>
                <a:spcAft>
                  <a:spcPct val="0"/>
                </a:spcAft>
                <a:buClrTx/>
                <a:buSzTx/>
                <a:buFontTx/>
                <a:buNone/>
                <a:tabLst/>
              </a:pPr>
              <a:endParaRPr kumimoji="0" lang="de-DE" sz="3200" b="1" i="0" u="none" strike="noStrike" cap="none" normalizeH="0" baseline="0" dirty="0" smtClean="0">
                <a:ln>
                  <a:noFill/>
                </a:ln>
                <a:solidFill>
                  <a:schemeClr val="bg1"/>
                </a:solidFill>
                <a:effectLst/>
                <a:latin typeface="Arial" pitchFamily="34" charset="0"/>
              </a:endParaRPr>
            </a:p>
          </p:txBody>
        </p:sp>
        <p:sp>
          <p:nvSpPr>
            <p:cNvPr id="15" name="Textfeld 14"/>
            <p:cNvSpPr txBox="1"/>
            <p:nvPr/>
          </p:nvSpPr>
          <p:spPr>
            <a:xfrm rot="452804">
              <a:off x="2269126" y="1339661"/>
              <a:ext cx="3599483" cy="523220"/>
            </a:xfrm>
            <a:prstGeom prst="rect">
              <a:avLst/>
            </a:prstGeom>
            <a:noFill/>
          </p:spPr>
          <p:txBody>
            <a:bodyPr wrap="square" rtlCol="0">
              <a:spAutoFit/>
            </a:bodyPr>
            <a:lstStyle/>
            <a:p>
              <a:r>
                <a:rPr lang="de-DE" sz="2800" b="1" dirty="0" smtClean="0">
                  <a:solidFill>
                    <a:schemeClr val="bg1"/>
                  </a:solidFill>
                </a:rPr>
                <a:t>Ein Fairer Preis</a:t>
              </a:r>
              <a:endParaRPr lang="de-DE" sz="3200" b="1" dirty="0">
                <a:solidFill>
                  <a:schemeClr val="bg1"/>
                </a:solidFill>
              </a:endParaRPr>
            </a:p>
          </p:txBody>
        </p:sp>
      </p:grpSp>
      <p:sp>
        <p:nvSpPr>
          <p:cNvPr id="13" name="Textfeld 12"/>
          <p:cNvSpPr txBox="1"/>
          <p:nvPr/>
        </p:nvSpPr>
        <p:spPr>
          <a:xfrm rot="21165989">
            <a:off x="3492954" y="2803809"/>
            <a:ext cx="6907716" cy="523220"/>
          </a:xfrm>
          <a:prstGeom prst="rect">
            <a:avLst/>
          </a:prstGeom>
          <a:noFill/>
        </p:spPr>
        <p:txBody>
          <a:bodyPr wrap="square" rtlCol="0">
            <a:spAutoFit/>
          </a:bodyPr>
          <a:lstStyle/>
          <a:p>
            <a:r>
              <a:rPr lang="de-DE" sz="2800" b="1" dirty="0" smtClean="0">
                <a:solidFill>
                  <a:schemeClr val="bg1"/>
                </a:solidFill>
              </a:rPr>
              <a:t>Baumwolle braucht viel Wasser</a:t>
            </a:r>
            <a:endParaRPr lang="de-DE" sz="2800" b="1" dirty="0">
              <a:solidFill>
                <a:schemeClr val="bg1"/>
              </a:solidFill>
            </a:endParaRPr>
          </a:p>
        </p:txBody>
      </p:sp>
      <p:pic>
        <p:nvPicPr>
          <p:cNvPr id="11" name="Picture 2" descr="Summer_School_PPT11.jpg"/>
          <p:cNvPicPr>
            <a:picLocks noChangeAspect="1"/>
          </p:cNvPicPr>
          <p:nvPr/>
        </p:nvPicPr>
        <p:blipFill>
          <a:blip r:embed="rId3" cstate="print">
            <a:extLst>
              <a:ext uri="{BEBA8EAE-BF5A-486C-A8C5-ECC9F3942E4B}">
                <a14:imgProps xmlns:a14="http://schemas.microsoft.com/office/drawing/2010/main">
                  <a14:imgLayer r:embed="rId4">
                    <a14:imgEffect>
                      <a14:backgroundRemoval t="7644" b="89956" l="10000" r="90000">
                        <a14:foregroundMark x1="53533" y1="10222" x2="53533" y2="10222"/>
                        <a14:foregroundMark x1="56200" y1="8711" x2="56200" y2="8711"/>
                        <a14:foregroundMark x1="60000" y1="8444" x2="60000" y2="8444"/>
                        <a14:foregroundMark x1="64733" y1="8889" x2="64733" y2="8889"/>
                        <a14:foregroundMark x1="66667" y1="10578" x2="66667" y2="10578"/>
                        <a14:foregroundMark x1="66667" y1="14133" x2="66667" y2="14133"/>
                        <a14:foregroundMark x1="70267" y1="13600" x2="70267" y2="13600"/>
                        <a14:foregroundMark x1="75000" y1="13867" x2="75000" y2="13867"/>
                        <a14:foregroundMark x1="78067" y1="15733" x2="78067" y2="15733"/>
                        <a14:foregroundMark x1="78067" y1="24089" x2="78067" y2="24089"/>
                        <a14:foregroundMark x1="82600" y1="27378" x2="82600" y2="27378"/>
                        <a14:foregroundMark x1="83400" y1="29867" x2="83400" y2="29867"/>
                        <a14:foregroundMark x1="81600" y1="33778" x2="81600" y2="33778"/>
                        <a14:foregroundMark x1="76467" y1="36444" x2="76467" y2="36444"/>
                        <a14:foregroundMark x1="69933" y1="37956" x2="69933" y2="37956"/>
                        <a14:foregroundMark x1="62800" y1="38311" x2="62800" y2="38311"/>
                        <a14:foregroundMark x1="56933" y1="37422" x2="56933" y2="37422"/>
                        <a14:foregroundMark x1="51800" y1="35556" x2="51800" y2="35556"/>
                        <a14:foregroundMark x1="47533" y1="32444" x2="47533" y2="32444"/>
                        <a14:foregroundMark x1="46867" y1="28889" x2="46867" y2="28889"/>
                        <a14:foregroundMark x1="48333" y1="26578" x2="48333" y2="26578"/>
                        <a14:foregroundMark x1="50533" y1="24800" x2="50533" y2="24800"/>
                        <a14:foregroundMark x1="52867" y1="23556" x2="52867" y2="23556"/>
                        <a14:foregroundMark x1="53400" y1="22756" x2="53400" y2="22756"/>
                        <a14:foregroundMark x1="53400" y1="16978" x2="53400" y2="16978"/>
                        <a14:foregroundMark x1="53400" y1="10489" x2="53400" y2="10489"/>
                      </a14:backgroundRemoval>
                    </a14:imgEffect>
                  </a14:imgLayer>
                </a14:imgProps>
              </a:ext>
              <a:ext uri="{28A0092B-C50C-407E-A947-70E740481C1C}">
                <a14:useLocalDpi xmlns:a14="http://schemas.microsoft.com/office/drawing/2010/main" val="0"/>
              </a:ext>
            </a:extLst>
          </a:blip>
          <a:stretch>
            <a:fillRect/>
          </a:stretch>
        </p:blipFill>
        <p:spPr>
          <a:xfrm>
            <a:off x="1867048" y="-179809"/>
            <a:ext cx="8232180" cy="6174135"/>
          </a:xfrm>
          <a:prstGeom prst="rect">
            <a:avLst/>
          </a:prstGeom>
        </p:spPr>
      </p:pic>
      <p:grpSp>
        <p:nvGrpSpPr>
          <p:cNvPr id="23" name="Gruppieren 22"/>
          <p:cNvGrpSpPr/>
          <p:nvPr/>
        </p:nvGrpSpPr>
        <p:grpSpPr>
          <a:xfrm rot="10531526">
            <a:off x="4820766" y="2276851"/>
            <a:ext cx="5784569" cy="810000"/>
            <a:chOff x="-162493" y="3365991"/>
            <a:chExt cx="7047457" cy="722994"/>
          </a:xfrm>
        </p:grpSpPr>
        <p:sp>
          <p:nvSpPr>
            <p:cNvPr id="24" name="Richtungspfeil 23"/>
            <p:cNvSpPr/>
            <p:nvPr/>
          </p:nvSpPr>
          <p:spPr bwMode="auto">
            <a:xfrm>
              <a:off x="-162493" y="3365991"/>
              <a:ext cx="7047457" cy="722994"/>
            </a:xfrm>
            <a:prstGeom prst="homePlate">
              <a:avLst/>
            </a:prstGeom>
            <a:solidFill>
              <a:srgbClr val="00B9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25" name="Textfeld 24"/>
            <p:cNvSpPr txBox="1"/>
            <p:nvPr/>
          </p:nvSpPr>
          <p:spPr>
            <a:xfrm rot="10800000">
              <a:off x="20511" y="3508831"/>
              <a:ext cx="6307304" cy="467018"/>
            </a:xfrm>
            <a:prstGeom prst="rect">
              <a:avLst/>
            </a:prstGeom>
            <a:noFill/>
          </p:spPr>
          <p:txBody>
            <a:bodyPr wrap="square" rtlCol="0">
              <a:spAutoFit/>
            </a:bodyPr>
            <a:lstStyle/>
            <a:p>
              <a:r>
                <a:rPr lang="de-DE" sz="2800" b="1" dirty="0" smtClean="0">
                  <a:solidFill>
                    <a:schemeClr val="bg1"/>
                  </a:solidFill>
                </a:rPr>
                <a:t>Zusammenarbeiten</a:t>
              </a:r>
              <a:endParaRPr lang="de-DE" sz="2800" b="1" dirty="0">
                <a:solidFill>
                  <a:schemeClr val="bg1"/>
                </a:solidFill>
              </a:endParaRPr>
            </a:p>
          </p:txBody>
        </p:sp>
      </p:grpSp>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grpSp>
        <p:nvGrpSpPr>
          <p:cNvPr id="27" name="Gruppieren 26"/>
          <p:cNvGrpSpPr/>
          <p:nvPr/>
        </p:nvGrpSpPr>
        <p:grpSpPr>
          <a:xfrm rot="20804092">
            <a:off x="-187169" y="6608282"/>
            <a:ext cx="7506184" cy="810000"/>
            <a:chOff x="-291155" y="1054720"/>
            <a:chExt cx="5831261" cy="780928"/>
          </a:xfrm>
        </p:grpSpPr>
        <p:sp>
          <p:nvSpPr>
            <p:cNvPr id="28" name="Richtungspfeil 2"/>
            <p:cNvSpPr/>
            <p:nvPr/>
          </p:nvSpPr>
          <p:spPr bwMode="auto">
            <a:xfrm rot="432871">
              <a:off x="-291155" y="1054720"/>
              <a:ext cx="5831261" cy="610715"/>
            </a:xfrm>
            <a:custGeom>
              <a:avLst/>
              <a:gdLst>
                <a:gd name="connsiteX0" fmla="*/ 0 w 5612490"/>
                <a:gd name="connsiteY0" fmla="*/ 0 h 576064"/>
                <a:gd name="connsiteX1" fmla="*/ 5324458 w 5612490"/>
                <a:gd name="connsiteY1" fmla="*/ 0 h 576064"/>
                <a:gd name="connsiteX2" fmla="*/ 5612490 w 5612490"/>
                <a:gd name="connsiteY2" fmla="*/ 288032 h 576064"/>
                <a:gd name="connsiteX3" fmla="*/ 5324458 w 5612490"/>
                <a:gd name="connsiteY3" fmla="*/ 576064 h 576064"/>
                <a:gd name="connsiteX4" fmla="*/ 0 w 5612490"/>
                <a:gd name="connsiteY4" fmla="*/ 576064 h 576064"/>
                <a:gd name="connsiteX5" fmla="*/ 0 w 5612490"/>
                <a:gd name="connsiteY5" fmla="*/ 0 h 576064"/>
                <a:gd name="connsiteX0" fmla="*/ 0 w 5778758"/>
                <a:gd name="connsiteY0" fmla="*/ 0 h 610715"/>
                <a:gd name="connsiteX1" fmla="*/ 5490726 w 5778758"/>
                <a:gd name="connsiteY1" fmla="*/ 34651 h 610715"/>
                <a:gd name="connsiteX2" fmla="*/ 5778758 w 5778758"/>
                <a:gd name="connsiteY2" fmla="*/ 322683 h 610715"/>
                <a:gd name="connsiteX3" fmla="*/ 5490726 w 5778758"/>
                <a:gd name="connsiteY3" fmla="*/ 610715 h 610715"/>
                <a:gd name="connsiteX4" fmla="*/ 166268 w 5778758"/>
                <a:gd name="connsiteY4" fmla="*/ 610715 h 610715"/>
                <a:gd name="connsiteX5" fmla="*/ 0 w 5778758"/>
                <a:gd name="connsiteY5" fmla="*/ 0 h 610715"/>
                <a:gd name="connsiteX0" fmla="*/ 0 w 5778758"/>
                <a:gd name="connsiteY0" fmla="*/ 0 h 642503"/>
                <a:gd name="connsiteX1" fmla="*/ 5490726 w 5778758"/>
                <a:gd name="connsiteY1" fmla="*/ 34651 h 642503"/>
                <a:gd name="connsiteX2" fmla="*/ 5778758 w 5778758"/>
                <a:gd name="connsiteY2" fmla="*/ 322683 h 642503"/>
                <a:gd name="connsiteX3" fmla="*/ 5490726 w 5778758"/>
                <a:gd name="connsiteY3" fmla="*/ 610715 h 642503"/>
                <a:gd name="connsiteX4" fmla="*/ 90723 w 5778758"/>
                <a:gd name="connsiteY4" fmla="*/ 642503 h 642503"/>
                <a:gd name="connsiteX5" fmla="*/ 0 w 5778758"/>
                <a:gd name="connsiteY5" fmla="*/ 0 h 642503"/>
                <a:gd name="connsiteX0" fmla="*/ 0 w 5778758"/>
                <a:gd name="connsiteY0" fmla="*/ 0 h 610715"/>
                <a:gd name="connsiteX1" fmla="*/ 5490726 w 5778758"/>
                <a:gd name="connsiteY1" fmla="*/ 34651 h 610715"/>
                <a:gd name="connsiteX2" fmla="*/ 5778758 w 5778758"/>
                <a:gd name="connsiteY2" fmla="*/ 322683 h 610715"/>
                <a:gd name="connsiteX3" fmla="*/ 5490726 w 5778758"/>
                <a:gd name="connsiteY3" fmla="*/ 610715 h 610715"/>
                <a:gd name="connsiteX4" fmla="*/ 81616 w 5778758"/>
                <a:gd name="connsiteY4" fmla="*/ 583567 h 610715"/>
                <a:gd name="connsiteX5" fmla="*/ 0 w 5778758"/>
                <a:gd name="connsiteY5" fmla="*/ 0 h 610715"/>
                <a:gd name="connsiteX0" fmla="*/ 104982 w 5883740"/>
                <a:gd name="connsiteY0" fmla="*/ 0 h 610715"/>
                <a:gd name="connsiteX1" fmla="*/ 5595708 w 5883740"/>
                <a:gd name="connsiteY1" fmla="*/ 34651 h 610715"/>
                <a:gd name="connsiteX2" fmla="*/ 5883740 w 5883740"/>
                <a:gd name="connsiteY2" fmla="*/ 322683 h 610715"/>
                <a:gd name="connsiteX3" fmla="*/ 5595708 w 5883740"/>
                <a:gd name="connsiteY3" fmla="*/ 610715 h 610715"/>
                <a:gd name="connsiteX4" fmla="*/ 0 w 5883740"/>
                <a:gd name="connsiteY4" fmla="*/ 578190 h 610715"/>
                <a:gd name="connsiteX5" fmla="*/ 104982 w 5883740"/>
                <a:gd name="connsiteY5" fmla="*/ 0 h 610715"/>
                <a:gd name="connsiteX0" fmla="*/ 74155 w 5852913"/>
                <a:gd name="connsiteY0" fmla="*/ 0 h 610715"/>
                <a:gd name="connsiteX1" fmla="*/ 5564881 w 5852913"/>
                <a:gd name="connsiteY1" fmla="*/ 34651 h 610715"/>
                <a:gd name="connsiteX2" fmla="*/ 5852913 w 5852913"/>
                <a:gd name="connsiteY2" fmla="*/ 322683 h 610715"/>
                <a:gd name="connsiteX3" fmla="*/ 5564881 w 5852913"/>
                <a:gd name="connsiteY3" fmla="*/ 610715 h 610715"/>
                <a:gd name="connsiteX4" fmla="*/ 0 w 5852913"/>
                <a:gd name="connsiteY4" fmla="*/ 582381 h 610715"/>
                <a:gd name="connsiteX5" fmla="*/ 74155 w 5852913"/>
                <a:gd name="connsiteY5" fmla="*/ 0 h 610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2913" h="610715">
                  <a:moveTo>
                    <a:pt x="74155" y="0"/>
                  </a:moveTo>
                  <a:lnTo>
                    <a:pt x="5564881" y="34651"/>
                  </a:lnTo>
                  <a:lnTo>
                    <a:pt x="5852913" y="322683"/>
                  </a:lnTo>
                  <a:lnTo>
                    <a:pt x="5564881" y="610715"/>
                  </a:lnTo>
                  <a:lnTo>
                    <a:pt x="0" y="582381"/>
                  </a:lnTo>
                  <a:lnTo>
                    <a:pt x="74155" y="0"/>
                  </a:lnTo>
                  <a:close/>
                </a:path>
              </a:pathLst>
            </a:custGeom>
            <a:solidFill>
              <a:srgbClr val="BED600"/>
            </a:solidFill>
            <a:ln w="9525" cap="flat" cmpd="sng" algn="ctr">
              <a:noFill/>
              <a:prstDash val="solid"/>
              <a:round/>
              <a:headEnd type="none" w="med" len="med"/>
              <a:tailEnd type="none" w="med" len="med"/>
            </a:ln>
            <a:effectLst/>
          </p:spPr>
          <p:txBody>
            <a:bodyPr vert="horz" wrap="square" lIns="91440" tIns="45720" rIns="162000" bIns="45720" numCol="1" rtlCol="0" anchor="t" anchorCtr="0" compatLnSpc="1">
              <a:prstTxWarp prst="textNoShape">
                <a:avLst/>
              </a:prstTxWarp>
            </a:bodyPr>
            <a:lstStyle/>
            <a:p>
              <a:pPr marL="0" marR="0" indent="0" algn="r" defTabSz="1042988" rtl="0" eaLnBrk="1" fontAlgn="base" latinLnBrk="0" hangingPunct="1">
                <a:lnSpc>
                  <a:spcPct val="100000"/>
                </a:lnSpc>
                <a:spcBef>
                  <a:spcPct val="0"/>
                </a:spcBef>
                <a:spcAft>
                  <a:spcPct val="0"/>
                </a:spcAft>
                <a:buClrTx/>
                <a:buSzTx/>
                <a:buFontTx/>
                <a:buNone/>
                <a:tabLst/>
              </a:pPr>
              <a:endParaRPr kumimoji="0" lang="de-DE" sz="3200" b="1" i="0" u="none" strike="noStrike" cap="none" normalizeH="0" baseline="0" dirty="0" smtClean="0">
                <a:ln>
                  <a:noFill/>
                </a:ln>
                <a:solidFill>
                  <a:schemeClr val="bg1"/>
                </a:solidFill>
                <a:effectLst/>
                <a:latin typeface="Arial" pitchFamily="34" charset="0"/>
              </a:endParaRPr>
            </a:p>
          </p:txBody>
        </p:sp>
        <p:sp>
          <p:nvSpPr>
            <p:cNvPr id="29" name="Textfeld 28"/>
            <p:cNvSpPr txBox="1"/>
            <p:nvPr/>
          </p:nvSpPr>
          <p:spPr>
            <a:xfrm rot="452804">
              <a:off x="1926742" y="1250873"/>
              <a:ext cx="3599483" cy="584775"/>
            </a:xfrm>
            <a:prstGeom prst="rect">
              <a:avLst/>
            </a:prstGeom>
            <a:noFill/>
          </p:spPr>
          <p:txBody>
            <a:bodyPr wrap="square" rtlCol="0">
              <a:spAutoFit/>
            </a:bodyPr>
            <a:lstStyle/>
            <a:p>
              <a:r>
                <a:rPr lang="de-DE" sz="3200" b="1" dirty="0" smtClean="0">
                  <a:solidFill>
                    <a:schemeClr val="bg1"/>
                  </a:solidFill>
                </a:rPr>
                <a:t>Die </a:t>
              </a:r>
              <a:r>
                <a:rPr lang="de-DE" sz="3200" b="1" dirty="0" err="1" smtClean="0">
                  <a:solidFill>
                    <a:schemeClr val="bg1"/>
                  </a:solidFill>
                </a:rPr>
                <a:t>Fairtrade</a:t>
              </a:r>
              <a:r>
                <a:rPr lang="de-DE" sz="3200" b="1" dirty="0" smtClean="0">
                  <a:solidFill>
                    <a:schemeClr val="bg1"/>
                  </a:solidFill>
                </a:rPr>
                <a:t>-Prämie</a:t>
              </a:r>
              <a:endParaRPr lang="de-DE" sz="3200" b="1" dirty="0">
                <a:solidFill>
                  <a:schemeClr val="bg1"/>
                </a:solidFill>
              </a:endParaRPr>
            </a:p>
          </p:txBody>
        </p:sp>
      </p:grpSp>
      <p:sp>
        <p:nvSpPr>
          <p:cNvPr id="30" name="Ellipse 29"/>
          <p:cNvSpPr/>
          <p:nvPr/>
        </p:nvSpPr>
        <p:spPr bwMode="auto">
          <a:xfrm rot="192782">
            <a:off x="6149453" y="5155712"/>
            <a:ext cx="2844316" cy="983948"/>
          </a:xfrm>
          <a:prstGeom prst="ellipse">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33" name="Ellipse 32"/>
          <p:cNvSpPr/>
          <p:nvPr/>
        </p:nvSpPr>
        <p:spPr bwMode="auto">
          <a:xfrm rot="21377407">
            <a:off x="1671959" y="4140671"/>
            <a:ext cx="2998515" cy="967325"/>
          </a:xfrm>
          <a:prstGeom prst="ellipse">
            <a:avLst/>
          </a:prstGeom>
          <a:solidFill>
            <a:srgbClr val="BED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34" name="Grafik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372504">
            <a:off x="584971" y="2476640"/>
            <a:ext cx="3069154" cy="2045914"/>
          </a:xfrm>
          <a:prstGeom prst="rect">
            <a:avLst/>
          </a:prstGeom>
          <a:ln w="152400" cap="sq" cmpd="sng">
            <a:solidFill>
              <a:schemeClr val="bg1"/>
            </a:solidFill>
            <a:prstDash val="solid"/>
            <a:miter lim="800000"/>
          </a:ln>
          <a:effectLst>
            <a:innerShdw blurRad="76200">
              <a:srgbClr val="000000"/>
            </a:innerShdw>
          </a:effectLst>
        </p:spPr>
      </p:pic>
      <p:pic>
        <p:nvPicPr>
          <p:cNvPr id="5" name="Grafik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00659">
            <a:off x="7030803" y="3435332"/>
            <a:ext cx="3127362" cy="2084908"/>
          </a:xfrm>
          <a:prstGeom prst="rect">
            <a:avLst/>
          </a:prstGeom>
          <a:ln w="152400" cap="sq" cmpd="sng">
            <a:solidFill>
              <a:schemeClr val="bg1"/>
            </a:solidFill>
            <a:prstDash val="solid"/>
            <a:miter lim="800000"/>
          </a:ln>
          <a:effectLst>
            <a:innerShdw blurRad="76200">
              <a:srgbClr val="000000"/>
            </a:innerShdw>
          </a:effectLst>
        </p:spPr>
      </p:pic>
    </p:spTree>
    <p:extLst>
      <p:ext uri="{BB962C8B-B14F-4D97-AF65-F5344CB8AC3E}">
        <p14:creationId xmlns:p14="http://schemas.microsoft.com/office/powerpoint/2010/main" val="27901526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116582" y="-35793"/>
            <a:ext cx="10791874" cy="7632848"/>
            <a:chOff x="-116582" y="-35793"/>
            <a:chExt cx="10791874" cy="7632848"/>
          </a:xfrm>
        </p:grpSpPr>
        <p:pic>
          <p:nvPicPr>
            <p:cNvPr id="18" name="Grafik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19" name="Gruppieren 18"/>
            <p:cNvGrpSpPr/>
            <p:nvPr/>
          </p:nvGrpSpPr>
          <p:grpSpPr>
            <a:xfrm>
              <a:off x="-116582" y="-35793"/>
              <a:ext cx="10791874" cy="7632848"/>
              <a:chOff x="-116582" y="-35793"/>
              <a:chExt cx="10791874" cy="7632848"/>
            </a:xfrm>
          </p:grpSpPr>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pic>
        <p:nvPicPr>
          <p:cNvPr id="14" name="Picture 4" descr="G:\03_Dokumentation\05_Materialien_final\05_Logos_final\2011_Fairtrade-Logo_Brandlaunch\BrandmarkGermany_VERTRAULICH\Brand Mark Deutschland Vertical\JPEG\FBM_DE2_VERT_CMYK_PO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51156"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hteck 15"/>
          <p:cNvSpPr/>
          <p:nvPr/>
        </p:nvSpPr>
        <p:spPr bwMode="auto">
          <a:xfrm>
            <a:off x="10459268" y="1867411"/>
            <a:ext cx="234132" cy="4104456"/>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sp>
        <p:nvSpPr>
          <p:cNvPr id="6" name="Freihandform 5"/>
          <p:cNvSpPr/>
          <p:nvPr/>
        </p:nvSpPr>
        <p:spPr bwMode="auto">
          <a:xfrm>
            <a:off x="-178904" y="142153"/>
            <a:ext cx="9945664" cy="6998175"/>
          </a:xfrm>
          <a:custGeom>
            <a:avLst/>
            <a:gdLst>
              <a:gd name="connsiteX0" fmla="*/ 99391 w 9945664"/>
              <a:gd name="connsiteY0" fmla="*/ 652977 h 6998175"/>
              <a:gd name="connsiteX1" fmla="*/ 496956 w 9945664"/>
              <a:gd name="connsiteY1" fmla="*/ 1229447 h 6998175"/>
              <a:gd name="connsiteX2" fmla="*/ 1272208 w 9945664"/>
              <a:gd name="connsiteY2" fmla="*/ 1090299 h 6998175"/>
              <a:gd name="connsiteX3" fmla="*/ 2146852 w 9945664"/>
              <a:gd name="connsiteY3" fmla="*/ 573464 h 6998175"/>
              <a:gd name="connsiteX4" fmla="*/ 3160643 w 9945664"/>
              <a:gd name="connsiteY4" fmla="*/ 1368595 h 6998175"/>
              <a:gd name="connsiteX5" fmla="*/ 4412974 w 9945664"/>
              <a:gd name="connsiteY5" fmla="*/ 1010786 h 6998175"/>
              <a:gd name="connsiteX6" fmla="*/ 4253947 w 9945664"/>
              <a:gd name="connsiteY6" fmla="*/ 255412 h 6998175"/>
              <a:gd name="connsiteX7" fmla="*/ 5227982 w 9945664"/>
              <a:gd name="connsiteY7" fmla="*/ 16873 h 6998175"/>
              <a:gd name="connsiteX8" fmla="*/ 5784574 w 9945664"/>
              <a:gd name="connsiteY8" fmla="*/ 652977 h 6998175"/>
              <a:gd name="connsiteX9" fmla="*/ 5943600 w 9945664"/>
              <a:gd name="connsiteY9" fmla="*/ 1507743 h 6998175"/>
              <a:gd name="connsiteX10" fmla="*/ 5685182 w 9945664"/>
              <a:gd name="connsiteY10" fmla="*/ 2203482 h 6998175"/>
              <a:gd name="connsiteX11" fmla="*/ 6341165 w 9945664"/>
              <a:gd name="connsiteY11" fmla="*/ 2442021 h 6998175"/>
              <a:gd name="connsiteX12" fmla="*/ 7275443 w 9945664"/>
              <a:gd name="connsiteY12" fmla="*/ 1766160 h 6998175"/>
              <a:gd name="connsiteX13" fmla="*/ 8010939 w 9945664"/>
              <a:gd name="connsiteY13" fmla="*/ 1010786 h 6998175"/>
              <a:gd name="connsiteX14" fmla="*/ 9124121 w 9945664"/>
              <a:gd name="connsiteY14" fmla="*/ 1746282 h 6998175"/>
              <a:gd name="connsiteX15" fmla="*/ 8328991 w 9945664"/>
              <a:gd name="connsiteY15" fmla="*/ 2680560 h 6998175"/>
              <a:gd name="connsiteX16" fmla="*/ 8845826 w 9945664"/>
              <a:gd name="connsiteY16" fmla="*/ 3177517 h 6998175"/>
              <a:gd name="connsiteX17" fmla="*/ 9939130 w 9945664"/>
              <a:gd name="connsiteY17" fmla="*/ 4489482 h 6998175"/>
              <a:gd name="connsiteX18" fmla="*/ 9263269 w 9945664"/>
              <a:gd name="connsiteY18" fmla="*/ 5602664 h 6998175"/>
              <a:gd name="connsiteX19" fmla="*/ 8488017 w 9945664"/>
              <a:gd name="connsiteY19" fmla="*/ 6994143 h 6998175"/>
              <a:gd name="connsiteX20" fmla="*/ 6838121 w 9945664"/>
              <a:gd name="connsiteY20" fmla="*/ 5980351 h 6998175"/>
              <a:gd name="connsiteX21" fmla="*/ 5387008 w 9945664"/>
              <a:gd name="connsiteY21" fmla="*/ 4668386 h 6998175"/>
              <a:gd name="connsiteX22" fmla="*/ 5029200 w 9945664"/>
              <a:gd name="connsiteY22" fmla="*/ 3555204 h 6998175"/>
              <a:gd name="connsiteX23" fmla="*/ 3856382 w 9945664"/>
              <a:gd name="connsiteY23" fmla="*/ 4489482 h 6998175"/>
              <a:gd name="connsiteX24" fmla="*/ 5705061 w 9945664"/>
              <a:gd name="connsiteY24" fmla="*/ 5543030 h 6998175"/>
              <a:gd name="connsiteX25" fmla="*/ 5526156 w 9945664"/>
              <a:gd name="connsiteY25" fmla="*/ 6755604 h 6998175"/>
              <a:gd name="connsiteX26" fmla="*/ 3856382 w 9945664"/>
              <a:gd name="connsiteY26" fmla="*/ 6159256 h 6998175"/>
              <a:gd name="connsiteX27" fmla="*/ 2882347 w 9945664"/>
              <a:gd name="connsiteY27" fmla="*/ 5602664 h 6998175"/>
              <a:gd name="connsiteX28" fmla="*/ 3180521 w 9945664"/>
              <a:gd name="connsiteY28" fmla="*/ 5105708 h 6998175"/>
              <a:gd name="connsiteX29" fmla="*/ 2464904 w 9945664"/>
              <a:gd name="connsiteY29" fmla="*/ 4529238 h 6998175"/>
              <a:gd name="connsiteX30" fmla="*/ 1550504 w 9945664"/>
              <a:gd name="connsiteY30" fmla="*/ 5880960 h 6998175"/>
              <a:gd name="connsiteX31" fmla="*/ 1272208 w 9945664"/>
              <a:gd name="connsiteY31" fmla="*/ 6517064 h 6998175"/>
              <a:gd name="connsiteX32" fmla="*/ 556591 w 9945664"/>
              <a:gd name="connsiteY32" fmla="*/ 5165343 h 6998175"/>
              <a:gd name="connsiteX33" fmla="*/ 1610139 w 9945664"/>
              <a:gd name="connsiteY33" fmla="*/ 4350334 h 6998175"/>
              <a:gd name="connsiteX34" fmla="*/ 1510747 w 9945664"/>
              <a:gd name="connsiteY34" fmla="*/ 3773864 h 6998175"/>
              <a:gd name="connsiteX35" fmla="*/ 1490869 w 9945664"/>
              <a:gd name="connsiteY35" fmla="*/ 3753986 h 6998175"/>
              <a:gd name="connsiteX36" fmla="*/ 1152939 w 9945664"/>
              <a:gd name="connsiteY36" fmla="*/ 3038369 h 6998175"/>
              <a:gd name="connsiteX37" fmla="*/ 0 w 9945664"/>
              <a:gd name="connsiteY37" fmla="*/ 3694351 h 6998175"/>
              <a:gd name="connsiteX38" fmla="*/ 0 w 9945664"/>
              <a:gd name="connsiteY38" fmla="*/ 3694351 h 699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945664" h="6998175">
                <a:moveTo>
                  <a:pt x="99391" y="652977"/>
                </a:moveTo>
                <a:cubicBezTo>
                  <a:pt x="200438" y="904768"/>
                  <a:pt x="301486" y="1156560"/>
                  <a:pt x="496956" y="1229447"/>
                </a:cubicBezTo>
                <a:cubicBezTo>
                  <a:pt x="692426" y="1302334"/>
                  <a:pt x="997225" y="1199630"/>
                  <a:pt x="1272208" y="1090299"/>
                </a:cubicBezTo>
                <a:cubicBezTo>
                  <a:pt x="1547191" y="980969"/>
                  <a:pt x="1832113" y="527081"/>
                  <a:pt x="2146852" y="573464"/>
                </a:cubicBezTo>
                <a:cubicBezTo>
                  <a:pt x="2461591" y="619847"/>
                  <a:pt x="2782956" y="1295708"/>
                  <a:pt x="3160643" y="1368595"/>
                </a:cubicBezTo>
                <a:cubicBezTo>
                  <a:pt x="3538330" y="1441482"/>
                  <a:pt x="4230757" y="1196316"/>
                  <a:pt x="4412974" y="1010786"/>
                </a:cubicBezTo>
                <a:cubicBezTo>
                  <a:pt x="4595191" y="825256"/>
                  <a:pt x="4118112" y="421064"/>
                  <a:pt x="4253947" y="255412"/>
                </a:cubicBezTo>
                <a:cubicBezTo>
                  <a:pt x="4389782" y="89760"/>
                  <a:pt x="4972878" y="-49388"/>
                  <a:pt x="5227982" y="16873"/>
                </a:cubicBezTo>
                <a:cubicBezTo>
                  <a:pt x="5483087" y="83134"/>
                  <a:pt x="5665304" y="404499"/>
                  <a:pt x="5784574" y="652977"/>
                </a:cubicBezTo>
                <a:cubicBezTo>
                  <a:pt x="5903844" y="901455"/>
                  <a:pt x="5960165" y="1249326"/>
                  <a:pt x="5943600" y="1507743"/>
                </a:cubicBezTo>
                <a:cubicBezTo>
                  <a:pt x="5927035" y="1766161"/>
                  <a:pt x="5618921" y="2047769"/>
                  <a:pt x="5685182" y="2203482"/>
                </a:cubicBezTo>
                <a:cubicBezTo>
                  <a:pt x="5751443" y="2359195"/>
                  <a:pt x="6076122" y="2514908"/>
                  <a:pt x="6341165" y="2442021"/>
                </a:cubicBezTo>
                <a:cubicBezTo>
                  <a:pt x="6606209" y="2369134"/>
                  <a:pt x="6997147" y="2004699"/>
                  <a:pt x="7275443" y="1766160"/>
                </a:cubicBezTo>
                <a:cubicBezTo>
                  <a:pt x="7553739" y="1527621"/>
                  <a:pt x="7702826" y="1014099"/>
                  <a:pt x="8010939" y="1010786"/>
                </a:cubicBezTo>
                <a:cubicBezTo>
                  <a:pt x="8319052" y="1007473"/>
                  <a:pt x="9071112" y="1467986"/>
                  <a:pt x="9124121" y="1746282"/>
                </a:cubicBezTo>
                <a:cubicBezTo>
                  <a:pt x="9177130" y="2024578"/>
                  <a:pt x="8375374" y="2442021"/>
                  <a:pt x="8328991" y="2680560"/>
                </a:cubicBezTo>
                <a:cubicBezTo>
                  <a:pt x="8282609" y="2919099"/>
                  <a:pt x="8577470" y="2876030"/>
                  <a:pt x="8845826" y="3177517"/>
                </a:cubicBezTo>
                <a:cubicBezTo>
                  <a:pt x="9114182" y="3479004"/>
                  <a:pt x="9869556" y="4085291"/>
                  <a:pt x="9939130" y="4489482"/>
                </a:cubicBezTo>
                <a:cubicBezTo>
                  <a:pt x="10008704" y="4893673"/>
                  <a:pt x="9505121" y="5185221"/>
                  <a:pt x="9263269" y="5602664"/>
                </a:cubicBezTo>
                <a:cubicBezTo>
                  <a:pt x="9021417" y="6020108"/>
                  <a:pt x="8892208" y="6931195"/>
                  <a:pt x="8488017" y="6994143"/>
                </a:cubicBezTo>
                <a:cubicBezTo>
                  <a:pt x="8083826" y="7057091"/>
                  <a:pt x="7354956" y="6367977"/>
                  <a:pt x="6838121" y="5980351"/>
                </a:cubicBezTo>
                <a:cubicBezTo>
                  <a:pt x="6321286" y="5592725"/>
                  <a:pt x="5688495" y="5072577"/>
                  <a:pt x="5387008" y="4668386"/>
                </a:cubicBezTo>
                <a:cubicBezTo>
                  <a:pt x="5085521" y="4264195"/>
                  <a:pt x="5284304" y="3585021"/>
                  <a:pt x="5029200" y="3555204"/>
                </a:cubicBezTo>
                <a:cubicBezTo>
                  <a:pt x="4774096" y="3525387"/>
                  <a:pt x="3743738" y="4158178"/>
                  <a:pt x="3856382" y="4489482"/>
                </a:cubicBezTo>
                <a:cubicBezTo>
                  <a:pt x="3969026" y="4820786"/>
                  <a:pt x="5426765" y="5165343"/>
                  <a:pt x="5705061" y="5543030"/>
                </a:cubicBezTo>
                <a:cubicBezTo>
                  <a:pt x="5983357" y="5920717"/>
                  <a:pt x="5834269" y="6652900"/>
                  <a:pt x="5526156" y="6755604"/>
                </a:cubicBezTo>
                <a:cubicBezTo>
                  <a:pt x="5218043" y="6858308"/>
                  <a:pt x="4297017" y="6351413"/>
                  <a:pt x="3856382" y="6159256"/>
                </a:cubicBezTo>
                <a:cubicBezTo>
                  <a:pt x="3415747" y="5967099"/>
                  <a:pt x="2994990" y="5778255"/>
                  <a:pt x="2882347" y="5602664"/>
                </a:cubicBezTo>
                <a:cubicBezTo>
                  <a:pt x="2769704" y="5427073"/>
                  <a:pt x="3250095" y="5284612"/>
                  <a:pt x="3180521" y="5105708"/>
                </a:cubicBezTo>
                <a:cubicBezTo>
                  <a:pt x="3110947" y="4926804"/>
                  <a:pt x="2736574" y="4400029"/>
                  <a:pt x="2464904" y="4529238"/>
                </a:cubicBezTo>
                <a:cubicBezTo>
                  <a:pt x="2193235" y="4658447"/>
                  <a:pt x="1749287" y="5549656"/>
                  <a:pt x="1550504" y="5880960"/>
                </a:cubicBezTo>
                <a:cubicBezTo>
                  <a:pt x="1351721" y="6212264"/>
                  <a:pt x="1437860" y="6636334"/>
                  <a:pt x="1272208" y="6517064"/>
                </a:cubicBezTo>
                <a:cubicBezTo>
                  <a:pt x="1106556" y="6397794"/>
                  <a:pt x="500269" y="5526465"/>
                  <a:pt x="556591" y="5165343"/>
                </a:cubicBezTo>
                <a:cubicBezTo>
                  <a:pt x="612913" y="4804221"/>
                  <a:pt x="1451113" y="4582247"/>
                  <a:pt x="1610139" y="4350334"/>
                </a:cubicBezTo>
                <a:cubicBezTo>
                  <a:pt x="1769165" y="4118421"/>
                  <a:pt x="1530625" y="3873255"/>
                  <a:pt x="1510747" y="3773864"/>
                </a:cubicBezTo>
                <a:cubicBezTo>
                  <a:pt x="1490869" y="3674473"/>
                  <a:pt x="1550504" y="3876568"/>
                  <a:pt x="1490869" y="3753986"/>
                </a:cubicBezTo>
                <a:cubicBezTo>
                  <a:pt x="1431234" y="3631404"/>
                  <a:pt x="1401417" y="3048308"/>
                  <a:pt x="1152939" y="3038369"/>
                </a:cubicBezTo>
                <a:cubicBezTo>
                  <a:pt x="904461" y="3028430"/>
                  <a:pt x="0" y="3694351"/>
                  <a:pt x="0" y="3694351"/>
                </a:cubicBezTo>
                <a:lnTo>
                  <a:pt x="0" y="3694351"/>
                </a:lnTo>
              </a:path>
            </a:pathLst>
          </a:custGeom>
          <a:noFill/>
          <a:ln w="1270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2100" b="0" i="0" u="none" strike="noStrike" cap="none" normalizeH="0" baseline="0" smtClean="0">
              <a:ln>
                <a:noFill/>
              </a:ln>
              <a:solidFill>
                <a:schemeClr val="tx1"/>
              </a:solidFill>
              <a:effectLst/>
              <a:latin typeface="Arial" pitchFamily="34" charset="0"/>
            </a:endParaRPr>
          </a:p>
        </p:txBody>
      </p:sp>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0408">
            <a:off x="6856441" y="3467408"/>
            <a:ext cx="2969879" cy="2174582"/>
          </a:xfrm>
          <a:prstGeom prst="rect">
            <a:avLst/>
          </a:prstGeom>
        </p:spPr>
      </p:pic>
      <p:pic>
        <p:nvPicPr>
          <p:cNvPr id="2" name="Grafik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11998">
            <a:off x="8347468" y="357308"/>
            <a:ext cx="1599636" cy="2556496"/>
          </a:xfrm>
          <a:prstGeom prst="rect">
            <a:avLst/>
          </a:prstGeom>
        </p:spPr>
      </p:pic>
      <p:pic>
        <p:nvPicPr>
          <p:cNvPr id="4" name="Grafik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583087">
            <a:off x="1464195" y="2256540"/>
            <a:ext cx="1673013" cy="2375679"/>
          </a:xfrm>
          <a:prstGeom prst="rect">
            <a:avLst/>
          </a:prstGeom>
        </p:spPr>
      </p:pic>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021735">
            <a:off x="882204" y="5365595"/>
            <a:ext cx="2975673" cy="1655395"/>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54611" y="5079901"/>
            <a:ext cx="2094479" cy="2298898"/>
          </a:xfrm>
          <a:prstGeom prst="rect">
            <a:avLst/>
          </a:prstGeom>
        </p:spPr>
      </p:pic>
      <p:pic>
        <p:nvPicPr>
          <p:cNvPr id="9" name="Grafik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075341">
            <a:off x="668808" y="319126"/>
            <a:ext cx="2162733" cy="2162733"/>
          </a:xfrm>
          <a:prstGeom prst="rect">
            <a:avLst/>
          </a:prstGeom>
        </p:spPr>
      </p:pic>
      <p:pic>
        <p:nvPicPr>
          <p:cNvPr id="10" name="Grafik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937871">
            <a:off x="5994772" y="142153"/>
            <a:ext cx="1772237" cy="2268464"/>
          </a:xfrm>
          <a:prstGeom prst="rect">
            <a:avLst/>
          </a:prstGeom>
        </p:spPr>
      </p:pic>
      <p:pic>
        <p:nvPicPr>
          <p:cNvPr id="3" name="Grafik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250720" y="1908423"/>
            <a:ext cx="1960076" cy="2597274"/>
          </a:xfrm>
          <a:prstGeom prst="rect">
            <a:avLst/>
          </a:prstGeom>
        </p:spPr>
      </p:pic>
    </p:spTree>
    <p:extLst>
      <p:ext uri="{BB962C8B-B14F-4D97-AF65-F5344CB8AC3E}">
        <p14:creationId xmlns:p14="http://schemas.microsoft.com/office/powerpoint/2010/main" val="25404858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p:cNvGrpSpPr/>
          <p:nvPr/>
        </p:nvGrpSpPr>
        <p:grpSpPr>
          <a:xfrm>
            <a:off x="-116582" y="-35793"/>
            <a:ext cx="10791874" cy="7632848"/>
            <a:chOff x="-116582" y="-35793"/>
            <a:chExt cx="10791874" cy="7632848"/>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0276" y="-35793"/>
              <a:ext cx="9131808" cy="4200144"/>
            </a:xfrm>
            <a:prstGeom prst="rect">
              <a:avLst/>
            </a:prstGeom>
          </p:spPr>
        </p:pic>
        <p:grpSp>
          <p:nvGrpSpPr>
            <p:cNvPr id="4" name="Gruppieren 18"/>
            <p:cNvGrpSpPr/>
            <p:nvPr/>
          </p:nvGrpSpPr>
          <p:grpSpPr>
            <a:xfrm>
              <a:off x="-116582" y="-35793"/>
              <a:ext cx="10791874" cy="7632848"/>
              <a:chOff x="-116582" y="-35793"/>
              <a:chExt cx="10791874" cy="7632848"/>
            </a:xfrm>
          </p:grpSpPr>
          <p:pic>
            <p:nvPicPr>
              <p:cNvPr id="5" name="Grafik 4"/>
              <p:cNvPicPr>
                <a:picLocks noChangeAspect="1"/>
              </p:cNvPicPr>
              <p:nvPr/>
            </p:nvPicPr>
            <p:blipFill rotWithShape="1">
              <a:blip r:embed="rId2" cstate="print">
                <a:extLst>
                  <a:ext uri="{28A0092B-C50C-407E-A947-70E740481C1C}">
                    <a14:useLocalDpi xmlns:a14="http://schemas.microsoft.com/office/drawing/2010/main" val="0"/>
                  </a:ext>
                </a:extLst>
              </a:blip>
              <a:srcRect l="66195" b="18859"/>
              <a:stretch/>
            </p:blipFill>
            <p:spPr>
              <a:xfrm>
                <a:off x="-116582" y="4188999"/>
                <a:ext cx="3087017" cy="3408056"/>
              </a:xfrm>
              <a:prstGeom prst="rect">
                <a:avLst/>
              </a:prstGeom>
            </p:spPr>
          </p:pic>
          <p:pic>
            <p:nvPicPr>
              <p:cNvPr id="6" name="Grafik 5"/>
              <p:cNvPicPr>
                <a:picLocks noChangeAspect="1"/>
              </p:cNvPicPr>
              <p:nvPr/>
            </p:nvPicPr>
            <p:blipFill rotWithShape="1">
              <a:blip r:embed="rId2" cstate="print">
                <a:extLst>
                  <a:ext uri="{28A0092B-C50C-407E-A947-70E740481C1C}">
                    <a14:useLocalDpi xmlns:a14="http://schemas.microsoft.com/office/drawing/2010/main" val="0"/>
                  </a:ext>
                </a:extLst>
              </a:blip>
              <a:srcRect r="6309" b="18840"/>
              <a:stretch/>
            </p:blipFill>
            <p:spPr>
              <a:xfrm>
                <a:off x="2119548" y="3564607"/>
                <a:ext cx="8555744" cy="4032448"/>
              </a:xfrm>
              <a:prstGeom prst="rect">
                <a:avLst/>
              </a:prstGeom>
            </p:spPr>
          </p:pic>
          <p:pic>
            <p:nvPicPr>
              <p:cNvPr id="7" name="Grafik 6"/>
              <p:cNvPicPr>
                <a:picLocks noChangeAspect="1"/>
              </p:cNvPicPr>
              <p:nvPr/>
            </p:nvPicPr>
            <p:blipFill rotWithShape="1">
              <a:blip r:embed="rId2" cstate="print">
                <a:extLst>
                  <a:ext uri="{28A0092B-C50C-407E-A947-70E740481C1C}">
                    <a14:useLocalDpi xmlns:a14="http://schemas.microsoft.com/office/drawing/2010/main" val="0"/>
                  </a:ext>
                </a:extLst>
              </a:blip>
              <a:srcRect l="71715"/>
              <a:stretch/>
            </p:blipFill>
            <p:spPr>
              <a:xfrm>
                <a:off x="-116581" y="-35793"/>
                <a:ext cx="2582961" cy="4200144"/>
              </a:xfrm>
              <a:prstGeom prst="rect">
                <a:avLst/>
              </a:prstGeom>
            </p:spPr>
          </p:pic>
        </p:grpSp>
      </p:grpSp>
      <p:sp>
        <p:nvSpPr>
          <p:cNvPr id="8" name="Rectangle 3"/>
          <p:cNvSpPr txBox="1">
            <a:spLocks noChangeArrowheads="1"/>
          </p:cNvSpPr>
          <p:nvPr/>
        </p:nvSpPr>
        <p:spPr>
          <a:xfrm>
            <a:off x="954212" y="2484487"/>
            <a:ext cx="7344816" cy="4464496"/>
          </a:xfrm>
          <a:prstGeom prst="rect">
            <a:avLst/>
          </a:prstGeom>
        </p:spPr>
        <p:txBody>
          <a:bodyPr/>
          <a:lstStyle/>
          <a:p>
            <a:pPr marL="342900" marR="0" lvl="0" indent="-342900" algn="l" defTabSz="1036943" rtl="0" eaLnBrk="1" fontAlgn="base" latinLnBrk="0" hangingPunct="1">
              <a:lnSpc>
                <a:spcPts val="3400"/>
              </a:lnSpc>
              <a:spcBef>
                <a:spcPct val="0"/>
              </a:spcBef>
              <a:spcAft>
                <a:spcPct val="20000"/>
              </a:spcAft>
              <a:buClrTx/>
              <a:buSzTx/>
              <a:tabLst/>
              <a:defRPr/>
            </a:pPr>
            <a:r>
              <a:rPr kumimoji="0" lang="en-AU"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Fairtrade-</a:t>
            </a:r>
            <a:r>
              <a:rPr kumimoji="0" lang="en-AU" sz="3000" b="1" i="0" u="none" strike="noStrike" kern="0" cap="none" spc="0" normalizeH="0" baseline="0" noProof="0" dirty="0" err="1" smtClean="0">
                <a:ln>
                  <a:noFill/>
                </a:ln>
                <a:solidFill>
                  <a:schemeClr val="bg1">
                    <a:lumMod val="50000"/>
                  </a:schemeClr>
                </a:solidFill>
                <a:effectLst/>
                <a:uLnTx/>
                <a:uFillTx/>
                <a:latin typeface="Arial" charset="0"/>
                <a:ea typeface="+mn-ea"/>
                <a:cs typeface="+mn-cs"/>
              </a:rPr>
              <a:t>Baumwolle</a:t>
            </a:r>
            <a:r>
              <a:rPr kumimoji="0" lang="en-AU"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 </a:t>
            </a:r>
            <a:r>
              <a:rPr kumimoji="0" lang="en-AU" sz="3000" b="1" i="0" u="none" strike="noStrike" kern="0" cap="none" spc="0" normalizeH="0" baseline="0" noProof="0" dirty="0" err="1" smtClean="0">
                <a:ln>
                  <a:noFill/>
                </a:ln>
                <a:solidFill>
                  <a:schemeClr val="bg1">
                    <a:lumMod val="50000"/>
                  </a:schemeClr>
                </a:solidFill>
                <a:effectLst/>
                <a:uLnTx/>
                <a:uFillTx/>
                <a:latin typeface="Arial" charset="0"/>
                <a:ea typeface="+mn-ea"/>
                <a:cs typeface="+mn-cs"/>
              </a:rPr>
              <a:t>für</a:t>
            </a:r>
            <a:r>
              <a:rPr kumimoji="0" lang="en-AU"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 den</a:t>
            </a:r>
            <a:r>
              <a:rPr kumimoji="0" lang="en-AU" sz="3000" b="1" i="0" u="none" strike="noStrike" kern="0" cap="none" spc="0" normalizeH="0" noProof="0" dirty="0" smtClean="0">
                <a:ln>
                  <a:noFill/>
                </a:ln>
                <a:solidFill>
                  <a:schemeClr val="bg1">
                    <a:lumMod val="50000"/>
                  </a:schemeClr>
                </a:solidFill>
                <a:effectLst/>
                <a:uLnTx/>
                <a:uFillTx/>
                <a:latin typeface="Arial" charset="0"/>
                <a:ea typeface="+mn-ea"/>
                <a:cs typeface="+mn-cs"/>
              </a:rPr>
              <a:t> </a:t>
            </a:r>
            <a:r>
              <a:rPr kumimoji="0" lang="en-AU" sz="3000" b="1" i="0" u="none" strike="noStrike" kern="0" cap="none" spc="0" normalizeH="0" noProof="0" dirty="0" err="1" smtClean="0">
                <a:ln>
                  <a:noFill/>
                </a:ln>
                <a:solidFill>
                  <a:schemeClr val="bg1">
                    <a:lumMod val="50000"/>
                  </a:schemeClr>
                </a:solidFill>
                <a:effectLst/>
                <a:uLnTx/>
                <a:uFillTx/>
                <a:latin typeface="Arial" charset="0"/>
                <a:ea typeface="+mn-ea"/>
                <a:cs typeface="+mn-cs"/>
              </a:rPr>
              <a:t>Unterricht</a:t>
            </a:r>
            <a:endParaRPr kumimoji="0" lang="en-AU" sz="3000" b="1" i="0" u="none" strike="noStrike" kern="0" cap="none" spc="0" normalizeH="0" noProof="0" dirty="0" smtClean="0">
              <a:ln>
                <a:noFill/>
              </a:ln>
              <a:solidFill>
                <a:schemeClr val="bg1">
                  <a:lumMod val="50000"/>
                </a:schemeClr>
              </a:solidFill>
              <a:effectLst/>
              <a:uLnTx/>
              <a:uFillTx/>
              <a:latin typeface="Arial" charset="0"/>
              <a:ea typeface="+mn-ea"/>
              <a:cs typeface="+mn-cs"/>
            </a:endParaRPr>
          </a:p>
          <a:p>
            <a:pPr marL="342900" marR="0" lvl="0" indent="-342900" algn="l" defTabSz="1036943" rtl="0" eaLnBrk="1" fontAlgn="base" latinLnBrk="0" hangingPunct="1">
              <a:lnSpc>
                <a:spcPts val="3400"/>
              </a:lnSpc>
              <a:spcBef>
                <a:spcPct val="0"/>
              </a:spcBef>
              <a:spcAft>
                <a:spcPct val="20000"/>
              </a:spcAft>
              <a:buClrTx/>
              <a:buSzTx/>
              <a:tabLst/>
              <a:defRPr/>
            </a:pPr>
            <a:r>
              <a:rPr kumimoji="0" lang="en-AU"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08/2013</a:t>
            </a:r>
            <a:r>
              <a:rPr kumimoji="0" lang="de-DE"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 </a:t>
            </a:r>
          </a:p>
          <a:p>
            <a:pPr marL="342900" marR="0" lvl="0" indent="-342900" algn="l" defTabSz="1036943" rtl="0" eaLnBrk="1" fontAlgn="base" latinLnBrk="0" hangingPunct="1">
              <a:lnSpc>
                <a:spcPts val="3400"/>
              </a:lnSpc>
              <a:spcBef>
                <a:spcPct val="0"/>
              </a:spcBef>
              <a:spcAft>
                <a:spcPct val="20000"/>
              </a:spcAft>
              <a:buClrTx/>
              <a:buSzTx/>
              <a:tabLst/>
              <a:defRPr/>
            </a:pPr>
            <a:r>
              <a:rPr kumimoji="0" lang="de-DE" sz="3000" b="1" i="0" u="none" strike="noStrike" kern="0" cap="none" spc="0" normalizeH="0" baseline="0" noProof="0" dirty="0" smtClean="0">
                <a:ln>
                  <a:noFill/>
                </a:ln>
                <a:solidFill>
                  <a:schemeClr val="bg1">
                    <a:lumMod val="50000"/>
                  </a:schemeClr>
                </a:solidFill>
                <a:effectLst/>
                <a:uLnTx/>
                <a:uFillTx/>
                <a:latin typeface="Arial" charset="0"/>
                <a:ea typeface="+mn-ea"/>
                <a:cs typeface="+mn-cs"/>
              </a:rPr>
              <a:t>© TransFair e.V. </a:t>
            </a:r>
          </a:p>
          <a:p>
            <a:pPr marL="342900" marR="0" lvl="0" indent="-342900" algn="l" defTabSz="1036943" rtl="0" eaLnBrk="1" fontAlgn="base" latinLnBrk="0" hangingPunct="1">
              <a:lnSpc>
                <a:spcPts val="3400"/>
              </a:lnSpc>
              <a:spcBef>
                <a:spcPct val="0"/>
              </a:spcBef>
              <a:spcAft>
                <a:spcPct val="20000"/>
              </a:spcAft>
              <a:buClrTx/>
              <a:buSzTx/>
              <a:tabLst/>
              <a:defRPr/>
            </a:pPr>
            <a:endParaRPr lang="de-DE" sz="3000" b="1" kern="0" dirty="0" smtClean="0">
              <a:solidFill>
                <a:schemeClr val="bg1">
                  <a:lumMod val="50000"/>
                </a:schemeClr>
              </a:solidFill>
              <a:cs typeface="+mn-cs"/>
            </a:endParaRPr>
          </a:p>
          <a:p>
            <a:pPr marL="342900" marR="0" lvl="0" indent="-342900" algn="l" defTabSz="1036943" rtl="0" eaLnBrk="1" fontAlgn="base" latinLnBrk="0" hangingPunct="1">
              <a:lnSpc>
                <a:spcPts val="3400"/>
              </a:lnSpc>
              <a:spcBef>
                <a:spcPct val="0"/>
              </a:spcBef>
              <a:spcAft>
                <a:spcPct val="20000"/>
              </a:spcAft>
              <a:buClrTx/>
              <a:buSzTx/>
              <a:tabLst/>
              <a:defRPr/>
            </a:pPr>
            <a:r>
              <a:rPr lang="de-DE" sz="2000" kern="0" dirty="0" smtClean="0">
                <a:solidFill>
                  <a:schemeClr val="bg1">
                    <a:lumMod val="50000"/>
                  </a:schemeClr>
                </a:solidFill>
                <a:cs typeface="+mn-cs"/>
              </a:rPr>
              <a:t>Für Rückfragen wenden Sie sich bitte an: </a:t>
            </a:r>
          </a:p>
          <a:p>
            <a:pPr marL="342900" marR="0" lvl="0" indent="-342900" algn="l" defTabSz="1036943" rtl="0" eaLnBrk="1" fontAlgn="base" latinLnBrk="0" hangingPunct="1">
              <a:lnSpc>
                <a:spcPts val="3400"/>
              </a:lnSpc>
              <a:spcBef>
                <a:spcPct val="0"/>
              </a:spcBef>
              <a:spcAft>
                <a:spcPct val="20000"/>
              </a:spcAft>
              <a:buClrTx/>
              <a:buSzTx/>
              <a:tabLst/>
              <a:defRPr/>
            </a:pPr>
            <a:r>
              <a:rPr kumimoji="0" lang="de-DE" sz="2000" i="0" u="none" strike="noStrike" kern="0" cap="none" spc="0" normalizeH="0" baseline="0" noProof="0" dirty="0" smtClean="0">
                <a:ln>
                  <a:noFill/>
                </a:ln>
                <a:solidFill>
                  <a:schemeClr val="bg1">
                    <a:lumMod val="50000"/>
                  </a:schemeClr>
                </a:solidFill>
                <a:effectLst/>
                <a:uLnTx/>
                <a:uFillTx/>
                <a:latin typeface="Arial" charset="0"/>
                <a:ea typeface="+mn-ea"/>
                <a:cs typeface="+mn-cs"/>
              </a:rPr>
              <a:t>Maren Sartory; m.sartory@fairtrade-deutschland.de; </a:t>
            </a:r>
          </a:p>
          <a:p>
            <a:pPr marL="342900" marR="0" lvl="0" indent="-342900" algn="l" defTabSz="1036943" rtl="0" eaLnBrk="1" fontAlgn="base" latinLnBrk="0" hangingPunct="1">
              <a:lnSpc>
                <a:spcPts val="3400"/>
              </a:lnSpc>
              <a:spcBef>
                <a:spcPct val="0"/>
              </a:spcBef>
              <a:spcAft>
                <a:spcPct val="20000"/>
              </a:spcAft>
              <a:buClrTx/>
              <a:buSzTx/>
              <a:tabLst/>
              <a:defRPr/>
            </a:pPr>
            <a:r>
              <a:rPr kumimoji="0" lang="de-DE" sz="2000" i="0" u="none" strike="noStrike" kern="0" cap="none" spc="0" normalizeH="0" baseline="0" noProof="0" dirty="0" smtClean="0">
                <a:ln>
                  <a:noFill/>
                </a:ln>
                <a:solidFill>
                  <a:schemeClr val="bg1">
                    <a:lumMod val="50000"/>
                  </a:schemeClr>
                </a:solidFill>
                <a:effectLst/>
                <a:uLnTx/>
                <a:uFillTx/>
                <a:latin typeface="Arial" charset="0"/>
                <a:ea typeface="+mn-ea"/>
                <a:cs typeface="+mn-cs"/>
              </a:rPr>
              <a:t>Telefon: 0221/</a:t>
            </a:r>
            <a:r>
              <a:rPr kumimoji="0" lang="de-DE" sz="2000" i="0" u="none" strike="noStrike" kern="0" cap="none" spc="0" normalizeH="0" noProof="0" dirty="0" smtClean="0">
                <a:ln>
                  <a:noFill/>
                </a:ln>
                <a:solidFill>
                  <a:schemeClr val="bg1">
                    <a:lumMod val="50000"/>
                  </a:schemeClr>
                </a:solidFill>
                <a:effectLst/>
                <a:uLnTx/>
                <a:uFillTx/>
                <a:latin typeface="Arial" charset="0"/>
                <a:ea typeface="+mn-ea"/>
                <a:cs typeface="+mn-cs"/>
              </a:rPr>
              <a:t> 94 20 40 - 34</a:t>
            </a:r>
            <a:endParaRPr kumimoji="0" lang="en-AU" sz="2000" i="0" u="none" strike="noStrike" kern="0" cap="none" spc="0" normalizeH="0" baseline="0" noProof="0" dirty="0" smtClean="0">
              <a:ln>
                <a:noFill/>
              </a:ln>
              <a:solidFill>
                <a:schemeClr val="bg1">
                  <a:lumMod val="50000"/>
                </a:schemeClr>
              </a:solidFill>
              <a:effectLst/>
              <a:uLnTx/>
              <a:uFillTx/>
              <a:latin typeface="Arial" charset="0"/>
              <a:ea typeface="+mn-ea"/>
              <a:cs typeface="+mn-cs"/>
            </a:endParaRPr>
          </a:p>
          <a:p>
            <a:pPr marL="342900" marR="0" lvl="0" indent="-342900" algn="l" defTabSz="1036943" rtl="0" eaLnBrk="1" fontAlgn="base" latinLnBrk="0" hangingPunct="1">
              <a:lnSpc>
                <a:spcPts val="3400"/>
              </a:lnSpc>
              <a:spcBef>
                <a:spcPct val="0"/>
              </a:spcBef>
              <a:spcAft>
                <a:spcPct val="20000"/>
              </a:spcAft>
              <a:buClrTx/>
              <a:buSzTx/>
              <a:buFont typeface="Arial" charset="0"/>
              <a:buChar char="•"/>
              <a:tabLst/>
              <a:defRPr/>
            </a:pPr>
            <a:endParaRPr kumimoji="0" lang="en-AU" sz="3000" b="1" i="0" u="none" strike="noStrike" kern="0" cap="none" spc="0" normalizeH="0" baseline="0" noProof="0" dirty="0" smtClean="0">
              <a:ln>
                <a:noFill/>
              </a:ln>
              <a:solidFill>
                <a:schemeClr val="bg1">
                  <a:lumMod val="50000"/>
                </a:schemeClr>
              </a:solidFill>
              <a:effectLst/>
              <a:uLnTx/>
              <a:uFillTx/>
              <a:latin typeface="Arial" charset="0"/>
              <a:ea typeface="+mn-ea"/>
              <a:cs typeface="+mn-cs"/>
            </a:endParaRPr>
          </a:p>
        </p:txBody>
      </p:sp>
      <p:pic>
        <p:nvPicPr>
          <p:cNvPr id="9" name="Picture 4" descr="G:\03_Dokumentation\05_Materialien_final\05_Logos_final\2011_Fairtrade-Logo_Brandlaunch\BrandmarkGermany_VERTRAULICH\Brand Mark Deutschland Vertical\JPEG\FBM_DE2_VERT_CMYK_P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156" y="6229350"/>
            <a:ext cx="901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510698"/>
      </p:ext>
    </p:extLst>
  </p:cSld>
  <p:clrMapOvr>
    <a:masterClrMapping/>
  </p:clrMapOvr>
</p:sld>
</file>

<file path=ppt/theme/theme1.xml><?xml version="1.0" encoding="utf-8"?>
<a:theme xmlns:a="http://schemas.openxmlformats.org/drawingml/2006/main" name="2011_05_03_TransFair_BrandNewcomer_cs">
  <a:themeElements>
    <a:clrScheme name="Content Small Heading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fontScheme name="Content Small Heading">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ontent Small Heading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6875">
  <a:themeElements>
    <a:clrScheme name="Default Design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fontScheme name="3_6875">
      <a:majorFont>
        <a:latin typeface=""/>
        <a:ea typeface=""/>
        <a:cs typeface=""/>
      </a:majorFont>
      <a:minorFont>
        <a:latin typeface=""/>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Image Covers">
  <a:themeElements>
    <a:clrScheme name="Image Covers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fontScheme name="2_Image Covers">
      <a:majorFont>
        <a:latin typeface=""/>
        <a:ea typeface=""/>
        <a:cs typeface=""/>
      </a:majorFont>
      <a:minorFont>
        <a:latin typeface=""/>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Image Covers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3_6875">
  <a:themeElements>
    <a:clrScheme name="Default Design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fontScheme name="13_6875">
      <a:majorFont>
        <a:latin typeface=""/>
        <a:ea typeface=""/>
        <a:cs typeface=""/>
      </a:majorFont>
      <a:minorFont>
        <a:latin typeface=""/>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012_11_TransFair_BrandNewcomer_cs">
  <a:themeElements>
    <a:clrScheme name="Content Small Heading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fontScheme name="Content Small Heading">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en-AU" sz="21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ontent Small Heading 1">
        <a:dk1>
          <a:srgbClr val="000000"/>
        </a:dk1>
        <a:lt1>
          <a:srgbClr val="FFFFFF"/>
        </a:lt1>
        <a:dk2>
          <a:srgbClr val="00BCE4"/>
        </a:dk2>
        <a:lt2>
          <a:srgbClr val="A7A6A8"/>
        </a:lt2>
        <a:accent1>
          <a:srgbClr val="00BCE4"/>
        </a:accent1>
        <a:accent2>
          <a:srgbClr val="C1D72F"/>
        </a:accent2>
        <a:accent3>
          <a:srgbClr val="FFFFFF"/>
        </a:accent3>
        <a:accent4>
          <a:srgbClr val="000000"/>
        </a:accent4>
        <a:accent5>
          <a:srgbClr val="AADAEF"/>
        </a:accent5>
        <a:accent6>
          <a:srgbClr val="AFC32A"/>
        </a:accent6>
        <a:hlink>
          <a:srgbClr val="414042"/>
        </a:hlink>
        <a:folHlink>
          <a:srgbClr val="A7F0FF"/>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2011_05_03_TransFair_BrandNewcomer_cs</Template>
  <TotalTime>0</TotalTime>
  <Words>649</Words>
  <Application>Microsoft Office PowerPoint</Application>
  <PresentationFormat>Benutzerdefiniert</PresentationFormat>
  <Paragraphs>87</Paragraphs>
  <Slides>16</Slides>
  <Notes>10</Notes>
  <HiddenSlides>0</HiddenSlides>
  <MMClips>0</MMClips>
  <ScaleCrop>false</ScaleCrop>
  <HeadingPairs>
    <vt:vector size="4" baseType="variant">
      <vt:variant>
        <vt:lpstr>Design</vt:lpstr>
      </vt:variant>
      <vt:variant>
        <vt:i4>5</vt:i4>
      </vt:variant>
      <vt:variant>
        <vt:lpstr>Folientitel</vt:lpstr>
      </vt:variant>
      <vt:variant>
        <vt:i4>16</vt:i4>
      </vt:variant>
    </vt:vector>
  </HeadingPairs>
  <TitlesOfParts>
    <vt:vector size="21" baseType="lpstr">
      <vt:lpstr>2011_05_03_TransFair_BrandNewcomer_cs</vt:lpstr>
      <vt:lpstr>3_6875</vt:lpstr>
      <vt:lpstr>2_Image Covers</vt:lpstr>
      <vt:lpstr>13_6875</vt:lpstr>
      <vt:lpstr>2012_11_TransFair_BrandNewcomer_cs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tfadmin</dc:creator>
  <cp:lastModifiedBy>Sartory, Maren</cp:lastModifiedBy>
  <cp:revision>105</cp:revision>
  <dcterms:created xsi:type="dcterms:W3CDTF">2011-05-10T07:55:24Z</dcterms:created>
  <dcterms:modified xsi:type="dcterms:W3CDTF">2013-10-01T14:19:35Z</dcterms:modified>
  <cp:category>Master PowerPoint template</cp:category>
</cp:coreProperties>
</file>