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 id="2147484177" r:id="rId2"/>
    <p:sldMasterId id="2147484179" r:id="rId3"/>
    <p:sldMasterId id="2147484182" r:id="rId4"/>
    <p:sldMasterId id="2147484950" r:id="rId5"/>
  </p:sldMasterIdLst>
  <p:notesMasterIdLst>
    <p:notesMasterId r:id="rId34"/>
  </p:notesMasterIdLst>
  <p:handoutMasterIdLst>
    <p:handoutMasterId r:id="rId35"/>
  </p:handoutMasterIdLst>
  <p:sldIdLst>
    <p:sldId id="554" r:id="rId6"/>
    <p:sldId id="577" r:id="rId7"/>
    <p:sldId id="578" r:id="rId8"/>
    <p:sldId id="579" r:id="rId9"/>
    <p:sldId id="580" r:id="rId10"/>
    <p:sldId id="581" r:id="rId11"/>
    <p:sldId id="582" r:id="rId12"/>
    <p:sldId id="583" r:id="rId13"/>
    <p:sldId id="584" r:id="rId14"/>
    <p:sldId id="585" r:id="rId15"/>
    <p:sldId id="586" r:id="rId16"/>
    <p:sldId id="587" r:id="rId17"/>
    <p:sldId id="588" r:id="rId18"/>
    <p:sldId id="589" r:id="rId19"/>
    <p:sldId id="590" r:id="rId20"/>
    <p:sldId id="592" r:id="rId21"/>
    <p:sldId id="591" r:id="rId22"/>
    <p:sldId id="593" r:id="rId23"/>
    <p:sldId id="594" r:id="rId24"/>
    <p:sldId id="595" r:id="rId25"/>
    <p:sldId id="596" r:id="rId26"/>
    <p:sldId id="597" r:id="rId27"/>
    <p:sldId id="598" r:id="rId28"/>
    <p:sldId id="599" r:id="rId29"/>
    <p:sldId id="601" r:id="rId30"/>
    <p:sldId id="603" r:id="rId31"/>
    <p:sldId id="602" r:id="rId32"/>
    <p:sldId id="576" r:id="rId33"/>
  </p:sldIdLst>
  <p:sldSz cx="10693400" cy="7561263"/>
  <p:notesSz cx="6797675" cy="9926638"/>
  <p:defaultTextStyle>
    <a:defPPr>
      <a:defRPr lang="en-AU"/>
    </a:defPPr>
    <a:lvl1pPr algn="l" rtl="0" fontAlgn="base">
      <a:spcBef>
        <a:spcPct val="0"/>
      </a:spcBef>
      <a:spcAft>
        <a:spcPct val="0"/>
      </a:spcAft>
      <a:defRPr sz="2100" kern="1200">
        <a:solidFill>
          <a:schemeClr val="tx1"/>
        </a:solidFill>
        <a:latin typeface="Arial" charset="0"/>
        <a:ea typeface="+mn-ea"/>
        <a:cs typeface="Arial" charset="0"/>
      </a:defRPr>
    </a:lvl1pPr>
    <a:lvl2pPr marL="457200" algn="l" rtl="0" fontAlgn="base">
      <a:spcBef>
        <a:spcPct val="0"/>
      </a:spcBef>
      <a:spcAft>
        <a:spcPct val="0"/>
      </a:spcAft>
      <a:defRPr sz="2100" kern="1200">
        <a:solidFill>
          <a:schemeClr val="tx1"/>
        </a:solidFill>
        <a:latin typeface="Arial" charset="0"/>
        <a:ea typeface="+mn-ea"/>
        <a:cs typeface="Arial" charset="0"/>
      </a:defRPr>
    </a:lvl2pPr>
    <a:lvl3pPr marL="914400" algn="l" rtl="0" fontAlgn="base">
      <a:spcBef>
        <a:spcPct val="0"/>
      </a:spcBef>
      <a:spcAft>
        <a:spcPct val="0"/>
      </a:spcAft>
      <a:defRPr sz="2100" kern="1200">
        <a:solidFill>
          <a:schemeClr val="tx1"/>
        </a:solidFill>
        <a:latin typeface="Arial" charset="0"/>
        <a:ea typeface="+mn-ea"/>
        <a:cs typeface="Arial" charset="0"/>
      </a:defRPr>
    </a:lvl3pPr>
    <a:lvl4pPr marL="1371600" algn="l" rtl="0" fontAlgn="base">
      <a:spcBef>
        <a:spcPct val="0"/>
      </a:spcBef>
      <a:spcAft>
        <a:spcPct val="0"/>
      </a:spcAft>
      <a:defRPr sz="2100" kern="1200">
        <a:solidFill>
          <a:schemeClr val="tx1"/>
        </a:solidFill>
        <a:latin typeface="Arial" charset="0"/>
        <a:ea typeface="+mn-ea"/>
        <a:cs typeface="Arial" charset="0"/>
      </a:defRPr>
    </a:lvl4pPr>
    <a:lvl5pPr marL="1828800" algn="l"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p:defaultTextStyle>
  <p:modifyVerifier cryptProviderType="rsaFull" cryptAlgorithmClass="hash" cryptAlgorithmType="typeAny" cryptAlgorithmSid="4" spinCount="100000" saltData="Gijktin96+5oEUr474PovA==" hashData="UivrmQq4A+Gg8v6v7cJlZYM+JgM="/>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BE6"/>
    <a:srgbClr val="00B9E4"/>
    <a:srgbClr val="BED600"/>
    <a:srgbClr val="0FD6EB"/>
    <a:srgbClr val="65CCEB"/>
    <a:srgbClr val="0083A2"/>
    <a:srgbClr val="C7D600"/>
    <a:srgbClr val="7ED2EE"/>
    <a:srgbClr val="00D0FA"/>
    <a:srgbClr val="00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461" autoAdjust="0"/>
    <p:restoredTop sz="64615" autoAdjust="0"/>
  </p:normalViewPr>
  <p:slideViewPr>
    <p:cSldViewPr>
      <p:cViewPr>
        <p:scale>
          <a:sx n="60" d="100"/>
          <a:sy n="60" d="100"/>
        </p:scale>
        <p:origin x="-1944" y="-198"/>
      </p:cViewPr>
      <p:guideLst>
        <p:guide orient="horz" pos="2381"/>
        <p:guide pos="3368"/>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12643"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AU"/>
          </a:p>
        </p:txBody>
      </p:sp>
      <p:sp>
        <p:nvSpPr>
          <p:cNvPr id="112644"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12645"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F7057ADC-6FE4-4601-95AC-C35071370B03}" type="slidenum">
              <a:rPr lang="en-AU"/>
              <a:pPr>
                <a:defRPr/>
              </a:pPr>
              <a:t>‹Nr.›</a:t>
            </a:fld>
            <a:endParaRPr lang="en-AU"/>
          </a:p>
        </p:txBody>
      </p:sp>
    </p:spTree>
    <p:extLst>
      <p:ext uri="{BB962C8B-B14F-4D97-AF65-F5344CB8AC3E}">
        <p14:creationId xmlns:p14="http://schemas.microsoft.com/office/powerpoint/2010/main" val="257721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638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AU"/>
          </a:p>
        </p:txBody>
      </p:sp>
      <p:sp>
        <p:nvSpPr>
          <p:cNvPr id="13316" name="Rectangle 4"/>
          <p:cNvSpPr>
            <a:spLocks noGrp="1" noRot="1" noChangeAspect="1" noChangeArrowheads="1" noTextEdit="1"/>
          </p:cNvSpPr>
          <p:nvPr>
            <p:ph type="sldImg" idx="2"/>
          </p:nvPr>
        </p:nvSpPr>
        <p:spPr bwMode="auto">
          <a:xfrm>
            <a:off x="766763" y="744538"/>
            <a:ext cx="526415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1D68474A-AB9B-4BB0-A823-82D9A480FAFC}" type="slidenum">
              <a:rPr lang="en-AU"/>
              <a:pPr>
                <a:defRPr/>
              </a:pPr>
              <a:t>‹Nr.›</a:t>
            </a:fld>
            <a:endParaRPr lang="en-AU"/>
          </a:p>
        </p:txBody>
      </p:sp>
    </p:spTree>
    <p:extLst>
      <p:ext uri="{BB962C8B-B14F-4D97-AF65-F5344CB8AC3E}">
        <p14:creationId xmlns:p14="http://schemas.microsoft.com/office/powerpoint/2010/main" val="30103811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ln/>
        </p:spPr>
      </p:sp>
      <p:sp>
        <p:nvSpPr>
          <p:cNvPr id="143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smtClean="0">
              <a:latin typeface="Arial" charset="0"/>
            </a:endParaRPr>
          </a:p>
        </p:txBody>
      </p:sp>
      <p:sp>
        <p:nvSpPr>
          <p:cNvPr id="4" name="Foliennummernplatzhalter 3"/>
          <p:cNvSpPr>
            <a:spLocks noGrp="1"/>
          </p:cNvSpPr>
          <p:nvPr>
            <p:ph type="sldNum" sz="quarter" idx="5"/>
          </p:nvPr>
        </p:nvSpPr>
        <p:spPr/>
        <p:txBody>
          <a:bodyPr/>
          <a:lstStyle/>
          <a:p>
            <a:pPr>
              <a:defRPr/>
            </a:pPr>
            <a:fld id="{645E4B8D-C0DA-4189-8F22-5E2F65EAE913}" type="slidenum">
              <a:rPr lang="en-AU">
                <a:solidFill>
                  <a:prstClr val="black"/>
                </a:solidFill>
              </a:rPr>
              <a:pPr>
                <a:defRPr/>
              </a:pPr>
              <a:t>1</a:t>
            </a:fld>
            <a:endParaRPr lang="en-AU">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Baumwolle wird in warmen Klimazonen angebaut, in Ländern wie Indien, Westafrika, China, Brasilien, den südlichen Staaten der USA und Usbekistan.</a:t>
            </a:r>
          </a:p>
          <a:p>
            <a:r>
              <a:rPr lang="de-DE" sz="1200" kern="1200" dirty="0" smtClean="0">
                <a:solidFill>
                  <a:schemeClr val="tx1"/>
                </a:solidFill>
                <a:effectLst/>
                <a:latin typeface="Arial" pitchFamily="34" charset="0"/>
                <a:ea typeface="+mn-ea"/>
                <a:cs typeface="+mn-cs"/>
              </a:rPr>
              <a:t>Fairtrade zertifizierte Baumwolle wird z.B. in Indien, Mali, Senegal, Kamerun, Burkina Faso und Ägypten angebaut.</a:t>
            </a:r>
          </a:p>
          <a:p>
            <a:endParaRPr lang="de-DE" sz="1200" kern="1200" dirty="0" smtClean="0">
              <a:solidFill>
                <a:schemeClr val="tx1"/>
              </a:solidFill>
              <a:effectLst/>
              <a:latin typeface="Arial" pitchFamily="34" charset="0"/>
              <a:ea typeface="+mn-ea"/>
              <a:cs typeface="+mn-cs"/>
            </a:endParaRPr>
          </a:p>
          <a:p>
            <a:r>
              <a:rPr lang="de-DE" sz="1200" b="1" kern="1200" dirty="0" smtClean="0">
                <a:solidFill>
                  <a:schemeClr val="tx1"/>
                </a:solidFill>
                <a:effectLst/>
                <a:latin typeface="Arial" pitchFamily="34" charset="0"/>
                <a:ea typeface="+mn-ea"/>
                <a:cs typeface="+mn-cs"/>
              </a:rPr>
              <a:t>Für diese Präsentation setzen wir uns speziell mit dem Baumwollanbau in Indien auseinander, aber die Themenfelder sind in Westafrika sehr ähnlich.</a:t>
            </a:r>
            <a:endParaRPr lang="de-DE" sz="1200" kern="1200" dirty="0" smtClean="0">
              <a:solidFill>
                <a:schemeClr val="tx1"/>
              </a:solidFill>
              <a:effectLst/>
              <a:latin typeface="Arial" pitchFamily="34" charset="0"/>
              <a:ea typeface="+mn-ea"/>
              <a:cs typeface="+mn-cs"/>
            </a:endParaRPr>
          </a:p>
          <a:p>
            <a:pPr lvl="0"/>
            <a:endParaRPr lang="de-DE" sz="1200" kern="1200" dirty="0" smtClean="0">
              <a:solidFill>
                <a:schemeClr val="tx1"/>
              </a:solidFill>
              <a:effectLst/>
              <a:latin typeface="Arial" pitchFamily="34" charset="0"/>
              <a:ea typeface="+mn-ea"/>
              <a:cs typeface="+mn-cs"/>
            </a:endParaRP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Baumwolle befriedigt ein wichtiges Grundbedürfnis, das wir alle haben – Kleidung. </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Aber sie steckt auch in vielen anderen Dingen, die wir für unser Leben benötigen.</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Das Öl, das aus den Baumwollsamen gewonnen wird, wird beispielsweise in manchen Margarinen, in Chips, und Salatsoßen verwendet – alles Dinge, die wir auch essen.</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Der sogenannte Presskuchen, der bei der Ölgewinnung übrig bleibt, wird als Futter für das Vieh verwendet.</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Das Öl aus den Baumwollsamen wird auch in manchen Kosmetikprodukten, wie Lippenpflegestiften, Haarwaschmitteln oder Feuchtigkeitscremes eingesetzt oder wird für die Herstellung von Plastik verwendet. Und sogar unsere Euro-Geldscheine enthalten Baumwolle. </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Es handelt sich also auf der ganzen Welt um eine sehr wichtige Pflanze, die zu vielen verschiedenen Produkten verarbeitet wird. </a:t>
            </a:r>
          </a:p>
          <a:p>
            <a:endParaRPr lang="de-DE" dirty="0" smtClean="0">
              <a:latin typeface="Arial" charset="0"/>
            </a:endParaRP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a:t>
            </a:fld>
            <a:endParaRPr lang="en-AU"/>
          </a:p>
        </p:txBody>
      </p:sp>
    </p:spTree>
    <p:extLst>
      <p:ext uri="{BB962C8B-B14F-4D97-AF65-F5344CB8AC3E}">
        <p14:creationId xmlns:p14="http://schemas.microsoft.com/office/powerpoint/2010/main" val="4257780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Indien ist ein sehr großes Land mit einer Bevölkerung von 1,27 Milliarden Menschen. Das sind ungefähr 15mal so viele Menschen wie in Deutschland. Ein Sechstel der Weltbevölkerung lebt in Indien.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3</a:t>
            </a:fld>
            <a:endParaRPr lang="en-AU"/>
          </a:p>
        </p:txBody>
      </p:sp>
    </p:spTree>
    <p:extLst>
      <p:ext uri="{BB962C8B-B14F-4D97-AF65-F5344CB8AC3E}">
        <p14:creationId xmlns:p14="http://schemas.microsoft.com/office/powerpoint/2010/main" val="2578970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300 Millionen Inder sind Bauern. Es gibt also ca. 3,5mal so viele Bauern in Indien wie Deutschlands Gesamtbevölkerung!</a:t>
            </a:r>
          </a:p>
          <a:p>
            <a:endParaRPr lang="de-DE" sz="1200" kern="1200" dirty="0" smtClean="0">
              <a:solidFill>
                <a:schemeClr val="tx1"/>
              </a:solidFill>
              <a:effectLst/>
              <a:latin typeface="Arial" pitchFamily="34" charset="0"/>
              <a:ea typeface="+mn-ea"/>
              <a:cs typeface="+mn-cs"/>
            </a:endParaRPr>
          </a:p>
          <a:p>
            <a:r>
              <a:rPr lang="de-DE" sz="1200" kern="1200" dirty="0" smtClean="0">
                <a:solidFill>
                  <a:schemeClr val="tx1"/>
                </a:solidFill>
                <a:effectLst/>
                <a:latin typeface="Arial" pitchFamily="34" charset="0"/>
                <a:ea typeface="+mn-ea"/>
                <a:cs typeface="+mn-cs"/>
              </a:rPr>
              <a:t>Von den 300 Millionen Bauern sind 16 Millionen Baumwoll-Bauern. Das entspricht der Bevölkerung der Niederlande. </a:t>
            </a:r>
          </a:p>
          <a:p>
            <a:endParaRPr lang="de-DE" sz="1200" kern="1200" dirty="0" smtClean="0">
              <a:solidFill>
                <a:schemeClr val="tx1"/>
              </a:solidFill>
              <a:effectLst/>
              <a:latin typeface="Arial" pitchFamily="34" charset="0"/>
              <a:ea typeface="+mn-ea"/>
              <a:cs typeface="+mn-cs"/>
            </a:endParaRPr>
          </a:p>
          <a:p>
            <a:r>
              <a:rPr lang="de-DE" sz="1200" kern="1200" dirty="0" smtClean="0">
                <a:solidFill>
                  <a:schemeClr val="tx1"/>
                </a:solidFill>
                <a:effectLst/>
                <a:latin typeface="Arial" pitchFamily="34" charset="0"/>
                <a:ea typeface="+mn-ea"/>
                <a:cs typeface="+mn-cs"/>
              </a:rPr>
              <a:t>Oder NRW= 17,8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Baden-Württemberg =10,8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Bayern = 12, 6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Berlin = 3,5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Brandenburg = 2,4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HH = 1,7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Hessen = 6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Niedersachsen = 7,9 </a:t>
            </a:r>
            <a:r>
              <a:rPr lang="de-DE" sz="1200" kern="1200" dirty="0" err="1" smtClean="0">
                <a:solidFill>
                  <a:schemeClr val="tx1"/>
                </a:solidFill>
                <a:effectLst/>
                <a:latin typeface="Arial" pitchFamily="34" charset="0"/>
                <a:ea typeface="+mn-ea"/>
                <a:cs typeface="+mn-cs"/>
              </a:rPr>
              <a:t>Mio</a:t>
            </a:r>
            <a:r>
              <a:rPr lang="de-DE" sz="1200" kern="1200" dirty="0" smtClean="0">
                <a:solidFill>
                  <a:schemeClr val="tx1"/>
                </a:solidFill>
                <a:effectLst/>
                <a:latin typeface="Arial" pitchFamily="34" charset="0"/>
                <a:ea typeface="+mn-ea"/>
                <a:cs typeface="+mn-cs"/>
              </a:rPr>
              <a:t>  </a:t>
            </a:r>
          </a:p>
          <a:p>
            <a:r>
              <a:rPr lang="de-DE" sz="1200" kern="1200" dirty="0" smtClean="0">
                <a:solidFill>
                  <a:schemeClr val="tx1"/>
                </a:solidFill>
                <a:effectLst/>
                <a:latin typeface="Arial" pitchFamily="34" charset="0"/>
                <a:ea typeface="+mn-ea"/>
                <a:cs typeface="+mn-cs"/>
              </a:rPr>
              <a:t> Hier könnte man auch einen Bezug zu ausgewählten Bundesländern herstellen</a:t>
            </a:r>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4</a:t>
            </a:fld>
            <a:endParaRPr lang="en-AU"/>
          </a:p>
        </p:txBody>
      </p:sp>
    </p:spTree>
    <p:extLst>
      <p:ext uri="{BB962C8B-B14F-4D97-AF65-F5344CB8AC3E}">
        <p14:creationId xmlns:p14="http://schemas.microsoft.com/office/powerpoint/2010/main" val="257897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80-90% der Baumwollbauern in Indien nutzen immer noch Ochsen, um die Felder zu pflügen.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5</a:t>
            </a:fld>
            <a:endParaRPr lang="en-AU"/>
          </a:p>
        </p:txBody>
      </p:sp>
    </p:spTree>
    <p:extLst>
      <p:ext uri="{BB962C8B-B14F-4D97-AF65-F5344CB8AC3E}">
        <p14:creationId xmlns:p14="http://schemas.microsoft.com/office/powerpoint/2010/main" val="171127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Arial" pitchFamily="34" charset="0"/>
                <a:ea typeface="+mn-ea"/>
                <a:cs typeface="+mn-cs"/>
              </a:rPr>
              <a:t>Nach dem Pflügen müssen die Bauern das Saatgut pflanzen.</a:t>
            </a:r>
          </a:p>
          <a:p>
            <a:pPr lvl="0"/>
            <a:r>
              <a:rPr lang="de-DE" sz="1200" kern="1200" dirty="0" smtClean="0">
                <a:solidFill>
                  <a:schemeClr val="tx1"/>
                </a:solidFill>
                <a:effectLst/>
                <a:latin typeface="Arial" pitchFamily="34" charset="0"/>
                <a:ea typeface="+mn-ea"/>
                <a:cs typeface="+mn-cs"/>
              </a:rPr>
              <a:t>Die Bauern müssen das Saatgut jedes Jahr neu kaufen, wenn sie Baumwolle von guter Qualität ernten wollen.</a:t>
            </a:r>
          </a:p>
          <a:p>
            <a:pPr lvl="0"/>
            <a:r>
              <a:rPr lang="de-DE" sz="1200" kern="1200" dirty="0" smtClean="0">
                <a:solidFill>
                  <a:schemeClr val="tx1"/>
                </a:solidFill>
                <a:effectLst/>
                <a:latin typeface="Arial" pitchFamily="34" charset="0"/>
                <a:ea typeface="+mn-ea"/>
                <a:cs typeface="+mn-cs"/>
              </a:rPr>
              <a:t>Zudem haben die Bauern keinen Zugang zu Saatgut, wenn sie die geerntete Baumwolle zur Entkörnung weggeben.</a:t>
            </a:r>
          </a:p>
          <a:p>
            <a:pPr lvl="0"/>
            <a:r>
              <a:rPr lang="de-DE" sz="1200" kern="1200" dirty="0" smtClean="0">
                <a:solidFill>
                  <a:schemeClr val="tx1"/>
                </a:solidFill>
                <a:effectLst/>
                <a:latin typeface="Arial" pitchFamily="34" charset="0"/>
                <a:ea typeface="+mn-ea"/>
                <a:cs typeface="+mn-cs"/>
              </a:rPr>
              <a:t>Die Baumwollpflanze blüht ungefähr 30 Tage nach der Aussaat.</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6</a:t>
            </a:fld>
            <a:endParaRPr lang="en-AU"/>
          </a:p>
        </p:txBody>
      </p:sp>
    </p:spTree>
    <p:extLst>
      <p:ext uri="{BB962C8B-B14F-4D97-AF65-F5344CB8AC3E}">
        <p14:creationId xmlns:p14="http://schemas.microsoft.com/office/powerpoint/2010/main" val="2797739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Ungefähr 80 Tagen nach dem Pflanzen bekommt die Baumwolle Früchte – sie werden Baumwollkapseln genannt.</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7</a:t>
            </a:fld>
            <a:endParaRPr lang="en-AU"/>
          </a:p>
        </p:txBody>
      </p:sp>
    </p:spTree>
    <p:extLst>
      <p:ext uri="{BB962C8B-B14F-4D97-AF65-F5344CB8AC3E}">
        <p14:creationId xmlns:p14="http://schemas.microsoft.com/office/powerpoint/2010/main" val="4063342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Arial" pitchFamily="34" charset="0"/>
                <a:ea typeface="+mn-ea"/>
                <a:cs typeface="+mn-cs"/>
              </a:rPr>
              <a:t>40 bis 50 Tage später platzt die Baumwollkapsel auf und die </a:t>
            </a:r>
            <a:r>
              <a:rPr lang="de-DE" sz="1200" kern="1200" dirty="0" err="1" smtClean="0">
                <a:solidFill>
                  <a:schemeClr val="tx1"/>
                </a:solidFill>
                <a:effectLst/>
                <a:latin typeface="Arial" pitchFamily="34" charset="0"/>
                <a:ea typeface="+mn-ea"/>
                <a:cs typeface="+mn-cs"/>
              </a:rPr>
              <a:t>fluffigen</a:t>
            </a:r>
            <a:r>
              <a:rPr lang="de-DE" sz="1200" kern="1200" dirty="0" smtClean="0">
                <a:solidFill>
                  <a:schemeClr val="tx1"/>
                </a:solidFill>
                <a:effectLst/>
                <a:latin typeface="Arial" pitchFamily="34" charset="0"/>
                <a:ea typeface="+mn-ea"/>
                <a:cs typeface="+mn-cs"/>
              </a:rPr>
              <a:t> Fasern kommen zum Vorschein.</a:t>
            </a:r>
          </a:p>
          <a:p>
            <a:pPr lvl="0"/>
            <a:r>
              <a:rPr lang="de-DE" sz="1200" kern="1200" dirty="0" smtClean="0">
                <a:solidFill>
                  <a:schemeClr val="tx1"/>
                </a:solidFill>
                <a:effectLst/>
                <a:latin typeface="Arial" pitchFamily="34" charset="0"/>
                <a:ea typeface="+mn-ea"/>
                <a:cs typeface="+mn-cs"/>
              </a:rPr>
              <a:t>Insgesamt dauert es also von der Aussaat bis zur Ernte ungefähr 6 Monate. </a:t>
            </a:r>
          </a:p>
          <a:p>
            <a:pPr lvl="0"/>
            <a:r>
              <a:rPr lang="de-DE" sz="1200" kern="1200" dirty="0" smtClean="0">
                <a:solidFill>
                  <a:schemeClr val="tx1"/>
                </a:solidFill>
                <a:effectLst/>
                <a:latin typeface="Arial" pitchFamily="34" charset="0"/>
                <a:ea typeface="+mn-ea"/>
                <a:cs typeface="+mn-cs"/>
              </a:rPr>
              <a:t>Vielleicht fragst Du dich, da es nur 6 Monate dauert, ob es möglich ist zweimal im Jahr zu ernten. Das ist aber nicht möglich. Denn die Anbausaison ist immer abhängig von der Regenzeit. Das Muster der Regenfälle in Indien unterscheidet sich sehr von dem in Deutschland. In Deutschland kann alle paar Tage Regen fallen, mit mehr Regen zu bestimmten Jahreszeiten. In den meisten Regionen Indiens regnet es nur in der Zeit von Mitte Juni oder Juli bis August. Diese Zeit wird Monsun genannt. </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8</a:t>
            </a:fld>
            <a:endParaRPr lang="en-AU"/>
          </a:p>
        </p:txBody>
      </p:sp>
    </p:spTree>
    <p:extLst>
      <p:ext uri="{BB962C8B-B14F-4D97-AF65-F5344CB8AC3E}">
        <p14:creationId xmlns:p14="http://schemas.microsoft.com/office/powerpoint/2010/main" val="1957013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Nach 6 Monaten schließlich ist die Baumwolle reif für die Ernte. Die Ernte ist harte körperliche Arbeit.</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9</a:t>
            </a:fld>
            <a:endParaRPr lang="en-AU"/>
          </a:p>
        </p:txBody>
      </p:sp>
    </p:spTree>
    <p:extLst>
      <p:ext uri="{BB962C8B-B14F-4D97-AF65-F5344CB8AC3E}">
        <p14:creationId xmlns:p14="http://schemas.microsoft.com/office/powerpoint/2010/main" val="338772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Die Baumwolle wird zu den Händlern transportiert.</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10</a:t>
            </a:fld>
            <a:endParaRPr lang="en-AU"/>
          </a:p>
        </p:txBody>
      </p:sp>
    </p:spTree>
    <p:extLst>
      <p:ext uri="{BB962C8B-B14F-4D97-AF65-F5344CB8AC3E}">
        <p14:creationId xmlns:p14="http://schemas.microsoft.com/office/powerpoint/2010/main" val="3821295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Die Baumwolle wird dann sortiert, und alle Samenkapseln die untauglich sind werden entfernt. </a:t>
            </a:r>
            <a:r>
              <a:rPr lang="en-GB" sz="1200" kern="1200" dirty="0" err="1" smtClean="0">
                <a:solidFill>
                  <a:schemeClr val="tx1"/>
                </a:solidFill>
                <a:effectLst/>
                <a:latin typeface="Arial" pitchFamily="34" charset="0"/>
                <a:ea typeface="+mn-ea"/>
                <a:cs typeface="+mn-cs"/>
              </a:rPr>
              <a:t>Dann</a:t>
            </a:r>
            <a:r>
              <a:rPr lang="en-GB" sz="1200" kern="1200" dirty="0" smtClean="0">
                <a:solidFill>
                  <a:schemeClr val="tx1"/>
                </a:solidFill>
                <a:effectLst/>
                <a:latin typeface="Arial" pitchFamily="34" charset="0"/>
                <a:ea typeface="+mn-ea"/>
                <a:cs typeface="+mn-cs"/>
              </a:rPr>
              <a:t> </a:t>
            </a:r>
            <a:r>
              <a:rPr lang="en-GB" sz="1200" kern="1200" dirty="0" err="1" smtClean="0">
                <a:solidFill>
                  <a:schemeClr val="tx1"/>
                </a:solidFill>
                <a:effectLst/>
                <a:latin typeface="Arial" pitchFamily="34" charset="0"/>
                <a:ea typeface="+mn-ea"/>
                <a:cs typeface="+mn-cs"/>
              </a:rPr>
              <a:t>wird</a:t>
            </a:r>
            <a:r>
              <a:rPr lang="en-GB" sz="1200" kern="1200" dirty="0" smtClean="0">
                <a:solidFill>
                  <a:schemeClr val="tx1"/>
                </a:solidFill>
                <a:effectLst/>
                <a:latin typeface="Arial" pitchFamily="34" charset="0"/>
                <a:ea typeface="+mn-ea"/>
                <a:cs typeface="+mn-cs"/>
              </a:rPr>
              <a:t> die </a:t>
            </a:r>
            <a:r>
              <a:rPr lang="en-GB" sz="1200" kern="1200" dirty="0" err="1" smtClean="0">
                <a:solidFill>
                  <a:schemeClr val="tx1"/>
                </a:solidFill>
                <a:effectLst/>
                <a:latin typeface="Arial" pitchFamily="34" charset="0"/>
                <a:ea typeface="+mn-ea"/>
                <a:cs typeface="+mn-cs"/>
              </a:rPr>
              <a:t>Baumwolle</a:t>
            </a:r>
            <a:r>
              <a:rPr lang="en-GB" sz="1200" kern="1200" dirty="0" smtClean="0">
                <a:solidFill>
                  <a:schemeClr val="tx1"/>
                </a:solidFill>
                <a:effectLst/>
                <a:latin typeface="Arial" pitchFamily="34" charset="0"/>
                <a:ea typeface="+mn-ea"/>
                <a:cs typeface="+mn-cs"/>
              </a:rPr>
              <a:t> </a:t>
            </a:r>
            <a:r>
              <a:rPr lang="en-GB" sz="1200" kern="1200" dirty="0" err="1" smtClean="0">
                <a:solidFill>
                  <a:schemeClr val="tx1"/>
                </a:solidFill>
                <a:effectLst/>
                <a:latin typeface="Arial" pitchFamily="34" charset="0"/>
                <a:ea typeface="+mn-ea"/>
                <a:cs typeface="+mn-cs"/>
              </a:rPr>
              <a:t>entkörnt</a:t>
            </a:r>
            <a:r>
              <a:rPr lang="en-GB" sz="1200" kern="1200" dirty="0" smtClean="0">
                <a:solidFill>
                  <a:schemeClr val="tx1"/>
                </a:solidFill>
                <a:effectLst/>
                <a:latin typeface="Arial" pitchFamily="34" charset="0"/>
                <a:ea typeface="+mn-ea"/>
                <a:cs typeface="+mn-cs"/>
              </a:rPr>
              <a:t>.</a:t>
            </a:r>
            <a:endParaRPr lang="de-DE" sz="1200" kern="1200" dirty="0" smtClean="0">
              <a:solidFill>
                <a:schemeClr val="tx1"/>
              </a:solidFill>
              <a:effectLst/>
              <a:latin typeface="Arial" pitchFamily="34" charset="0"/>
              <a:ea typeface="+mn-ea"/>
              <a:cs typeface="+mn-cs"/>
            </a:endParaRP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11</a:t>
            </a:fld>
            <a:endParaRPr lang="en-AU"/>
          </a:p>
        </p:txBody>
      </p:sp>
    </p:spTree>
    <p:extLst>
      <p:ext uri="{BB962C8B-B14F-4D97-AF65-F5344CB8AC3E}">
        <p14:creationId xmlns:p14="http://schemas.microsoft.com/office/powerpoint/2010/main" val="2323831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Bei der Entkörnung werden die </a:t>
            </a:r>
            <a:r>
              <a:rPr lang="de-DE" sz="1200" kern="1200" dirty="0" err="1" smtClean="0">
                <a:solidFill>
                  <a:schemeClr val="tx1"/>
                </a:solidFill>
                <a:effectLst/>
                <a:latin typeface="Arial" pitchFamily="34" charset="0"/>
                <a:ea typeface="+mn-ea"/>
                <a:cs typeface="+mn-cs"/>
              </a:rPr>
              <a:t>fluffigen</a:t>
            </a:r>
            <a:r>
              <a:rPr lang="de-DE" sz="1200" kern="1200" dirty="0" smtClean="0">
                <a:solidFill>
                  <a:schemeClr val="tx1"/>
                </a:solidFill>
                <a:effectLst/>
                <a:latin typeface="Arial" pitchFamily="34" charset="0"/>
                <a:ea typeface="+mn-ea"/>
                <a:cs typeface="+mn-cs"/>
              </a:rPr>
              <a:t> Flusen von den Samenkörnern getrennt. Die Entkörnungsmaschinen sind oft sehr groß.</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12</a:t>
            </a:fld>
            <a:endParaRPr lang="en-AU"/>
          </a:p>
        </p:txBody>
      </p:sp>
    </p:spTree>
    <p:extLst>
      <p:ext uri="{BB962C8B-B14F-4D97-AF65-F5344CB8AC3E}">
        <p14:creationId xmlns:p14="http://schemas.microsoft.com/office/powerpoint/2010/main" val="1422644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Arial" pitchFamily="34" charset="0"/>
                <a:ea typeface="+mn-ea"/>
                <a:cs typeface="+mn-cs"/>
              </a:rPr>
              <a:t>Sobald die Samen entfernt wurden, gehen die Baumwollflusen in das sog. Pala Lager, wo die Fasern nochmal von Hand sortiert werden. Kleine Verunreinigungen, z.B. Steine oder Blattreste werden ebenso heraussortiert wie Fasern, die braun sind.</a:t>
            </a:r>
          </a:p>
          <a:p>
            <a:pPr lvl="0"/>
            <a:r>
              <a:rPr lang="de-DE" sz="1200" kern="1200" dirty="0" smtClean="0">
                <a:solidFill>
                  <a:schemeClr val="tx1"/>
                </a:solidFill>
                <a:effectLst/>
                <a:latin typeface="Arial" pitchFamily="34" charset="0"/>
                <a:ea typeface="+mn-ea"/>
                <a:cs typeface="+mn-cs"/>
              </a:rPr>
              <a:t>Wie du sehen kannst fliegen viele Fasern durch die Luft, und es ist für die Arbeiter gefährlich, diese Fasern einzuatmen. Denn die Fasern können dann in ihren Lungen steckenbleiben.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13</a:t>
            </a:fld>
            <a:endParaRPr lang="en-AU"/>
          </a:p>
        </p:txBody>
      </p:sp>
    </p:spTree>
    <p:extLst>
      <p:ext uri="{BB962C8B-B14F-4D97-AF65-F5344CB8AC3E}">
        <p14:creationId xmlns:p14="http://schemas.microsoft.com/office/powerpoint/2010/main" val="2109407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Die Baumwolle wird dann gesponnen. Das bedeutet, dass die einzelnen Fasern miteinander zu einem Faden verdreht werden.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14</a:t>
            </a:fld>
            <a:endParaRPr lang="en-AU"/>
          </a:p>
        </p:txBody>
      </p:sp>
    </p:spTree>
    <p:extLst>
      <p:ext uri="{BB962C8B-B14F-4D97-AF65-F5344CB8AC3E}">
        <p14:creationId xmlns:p14="http://schemas.microsoft.com/office/powerpoint/2010/main" val="248454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Danach wird der Faden in Stoff verwebt. Vielleicht hast Du selbst schon einmal auf einem Hand-Webstuhl gewebt. Der größte Teil des Webens wird von riesigen mechanischen Webstühlen erledigt. </a:t>
            </a:r>
          </a:p>
          <a:p>
            <a:r>
              <a:rPr lang="de-DE" sz="1200" kern="1200" dirty="0" smtClean="0">
                <a:solidFill>
                  <a:schemeClr val="tx1"/>
                </a:solidFill>
                <a:effectLst/>
                <a:latin typeface="Arial" pitchFamily="34" charset="0"/>
                <a:ea typeface="+mn-ea"/>
                <a:cs typeface="+mn-cs"/>
              </a:rPr>
              <a:t>Danach ist die Baumwolle fertig für das Färben, Zuschneiden, Besticken, Herstellen von Kleidung oder anderen Dingen.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15</a:t>
            </a:fld>
            <a:endParaRPr lang="en-AU"/>
          </a:p>
        </p:txBody>
      </p:sp>
    </p:spTree>
    <p:extLst>
      <p:ext uri="{BB962C8B-B14F-4D97-AF65-F5344CB8AC3E}">
        <p14:creationId xmlns:p14="http://schemas.microsoft.com/office/powerpoint/2010/main" val="332567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Das Vorhandensein von Wasser ist entscheidend für den Anbau von Baumwolle.</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In Indien sind die meisten Bauern abhängig vom Regen, sie verfügen über keine Hilfsmittel zur Bewässerung ihrer Pflanzen.</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Der Anbau von Baumwolle ist mit einem hohen Einsatz von Chemikalien verbunden. Das heißt, es werden viele gefährliche Chemikalien gespritzt und angewendet, wie Pestizide die die Insekten töten, die in den Baumwollfeldern leben. </a:t>
            </a:r>
          </a:p>
          <a:p>
            <a:pPr lvl="0"/>
            <a:endParaRPr lang="de-DE" sz="1200" kern="1200" dirty="0" smtClean="0">
              <a:solidFill>
                <a:schemeClr val="tx1"/>
              </a:solidFill>
              <a:effectLst/>
              <a:latin typeface="Arial" pitchFamily="34" charset="0"/>
              <a:ea typeface="+mn-ea"/>
              <a:cs typeface="+mn-cs"/>
            </a:endParaRPr>
          </a:p>
          <a:p>
            <a:r>
              <a:rPr lang="de-DE" sz="1200" b="1" kern="1200" dirty="0" smtClean="0">
                <a:solidFill>
                  <a:schemeClr val="tx1"/>
                </a:solidFill>
                <a:effectLst/>
                <a:latin typeface="Arial" pitchFamily="34" charset="0"/>
                <a:ea typeface="+mn-ea"/>
                <a:cs typeface="+mn-cs"/>
              </a:rPr>
              <a:t>Warum brauchen </a:t>
            </a:r>
            <a:r>
              <a:rPr lang="de-DE" sz="1200" b="1" kern="1200" dirty="0" err="1" smtClean="0">
                <a:solidFill>
                  <a:schemeClr val="tx1"/>
                </a:solidFill>
                <a:effectLst/>
                <a:latin typeface="Arial" pitchFamily="34" charset="0"/>
                <a:ea typeface="+mn-ea"/>
                <a:cs typeface="+mn-cs"/>
              </a:rPr>
              <a:t>Baunmwollbauern</a:t>
            </a:r>
            <a:r>
              <a:rPr lang="de-DE" sz="1200" b="1" kern="1200" dirty="0" smtClean="0">
                <a:solidFill>
                  <a:schemeClr val="tx1"/>
                </a:solidFill>
                <a:effectLst/>
                <a:latin typeface="Arial" pitchFamily="34" charset="0"/>
                <a:ea typeface="+mn-ea"/>
                <a:cs typeface="+mn-cs"/>
              </a:rPr>
              <a:t> Fairen Handel/Fairtrade?</a:t>
            </a:r>
          </a:p>
          <a:p>
            <a:pPr marL="171450" indent="-171450">
              <a:buFont typeface="Arial" pitchFamily="34" charset="0"/>
              <a:buChar char="•"/>
            </a:pPr>
            <a:endParaRPr lang="de-DE" sz="1200" kern="1200" dirty="0" smtClean="0">
              <a:solidFill>
                <a:schemeClr val="tx1"/>
              </a:solidFill>
              <a:effectLst/>
              <a:latin typeface="Arial" pitchFamily="34" charset="0"/>
              <a:ea typeface="+mn-ea"/>
              <a:cs typeface="+mn-cs"/>
            </a:endParaRP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Es gibt viele Gründe, warum die Bauern hier Fairtrade brauchen.</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Baumwolle in Indien wird zum allergrößten Teil von Hand gesät, von Hand gepflegt und von Hand geerntet, wie du auf dem Bild sehen kannst. Das ist ein sehr arbeitsaufwändiger Prozess unter der heißen Sonne. Die Temperaturen während der Baumwoll-Anbausaison schwanken in den meisten Regionen Indiens zwischen 30 und 35 Grad </a:t>
            </a:r>
            <a:r>
              <a:rPr lang="de-DE" sz="1200" kern="1200" dirty="0" err="1" smtClean="0">
                <a:solidFill>
                  <a:schemeClr val="tx1"/>
                </a:solidFill>
                <a:effectLst/>
                <a:latin typeface="Arial" pitchFamily="34" charset="0"/>
                <a:ea typeface="+mn-ea"/>
                <a:cs typeface="+mn-cs"/>
              </a:rPr>
              <a:t>Celcius</a:t>
            </a:r>
            <a:r>
              <a:rPr lang="de-DE" sz="1200" kern="1200" dirty="0" smtClean="0">
                <a:solidFill>
                  <a:schemeClr val="tx1"/>
                </a:solidFill>
                <a:effectLst/>
                <a:latin typeface="Arial" pitchFamily="34" charset="0"/>
                <a:ea typeface="+mn-ea"/>
                <a:cs typeface="+mn-cs"/>
              </a:rPr>
              <a:t>. </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Baumwollbauern in Indien bestellen durchschnittlich 2 Hektar Land, das entspricht etwa der Größe eines Fußballplatzes. Das ist eine sehr kleine Farm.</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Auch haben diese Regionen von Indien schwarze Böden, was bedeutet, dass außer Baumwolle nicht viel anderes wächst, und die Bauern deshalb nicht so leicht andere Feldfrüchte anbauen können, zumal das sogar noch weniger rentabel wäre. </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Insgesamt sind diese Bauern sehr arm, sie haben keine Ersparnisse und sie müssen jedweden Preis akzeptieren, der ihnen für ihre Baumwolle geboten wird. Aus diesem Grund ist ihr Einkommen jedes Jahr sehr unsicher.</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Jedes Jahr von April bis November investieren die Baumwollbauern nur in ihre Pflanzen – sie erhalten in dieser Zeit kein Einkommen. So ist es sehr schwer ihre Bedürfnisse zu Hause zu erfüllen (z.B. Lebensmittel, Bildung und medizinische Versorgung)</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Die meisten Bauern haben keine andere Einkommensquelle.</a:t>
            </a:r>
            <a:endParaRPr lang="de-DE" sz="1200" kern="1200" dirty="0">
              <a:solidFill>
                <a:schemeClr val="tx1"/>
              </a:solidFill>
              <a:effectLst/>
              <a:latin typeface="Arial" pitchFamily="34" charset="0"/>
              <a:ea typeface="+mn-ea"/>
              <a:cs typeface="+mn-cs"/>
            </a:endParaRPr>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16</a:t>
            </a:fld>
            <a:endParaRPr lang="en-AU"/>
          </a:p>
        </p:txBody>
      </p:sp>
    </p:spTree>
    <p:extLst>
      <p:ext uri="{BB962C8B-B14F-4D97-AF65-F5344CB8AC3E}">
        <p14:creationId xmlns:p14="http://schemas.microsoft.com/office/powerpoint/2010/main" val="1487164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Dieses Bild zeigt den Baumwollanbau in den USA</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Im Vergleich zu Indien unterscheidet sich der Anbau sehr.</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Er wird zum größten Teil mit Maschinen durchgeführt.</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Er findet meist auf großen Flächen statt – die durchschnittliche Betriebsgröße pro Farmer liegt bei ca. 370 bis 400 Hektar (200 Fußballfelder)</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Der Anbau hängt nicht vom Regen ab – die Felder werden bewässert. Somit ist der Anbau planbar.</a:t>
            </a:r>
          </a:p>
          <a:p>
            <a:pPr marL="171450" lvl="0" indent="-171450">
              <a:buFont typeface="Arial" pitchFamily="34" charset="0"/>
              <a:buChar char="•"/>
            </a:pPr>
            <a:r>
              <a:rPr lang="de-DE" sz="1200" kern="1200" dirty="0" smtClean="0">
                <a:solidFill>
                  <a:schemeClr val="tx1"/>
                </a:solidFill>
                <a:effectLst/>
                <a:latin typeface="Arial" pitchFamily="34" charset="0"/>
                <a:ea typeface="+mn-ea"/>
                <a:cs typeface="+mn-cs"/>
              </a:rPr>
              <a:t>Und besonders wichtig: Die US-Amerikanischen Bauern werden von ihrer Regierung beim Baumwollanbau finanziell unterstützt. Das bedeutet, dass die Bauern nicht allein durch den Verkauf ihrer Baumwolle ihren Lebensunterhalt erzielen müssen. Aus diesem Grund können sie die Baumwolle zu einem niedrigen Preis verkaufen. Das hat zur Folge, dass Unternehmen eher diese billigere Baumwolle kaufen, als die Baumwolle der indischen Bauern, mit der die Bauern ihre Kosten decken müssen.</a:t>
            </a:r>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17</a:t>
            </a:fld>
            <a:endParaRPr lang="en-AU"/>
          </a:p>
        </p:txBody>
      </p:sp>
    </p:spTree>
    <p:extLst>
      <p:ext uri="{BB962C8B-B14F-4D97-AF65-F5344CB8AC3E}">
        <p14:creationId xmlns:p14="http://schemas.microsoft.com/office/powerpoint/2010/main" val="2173414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Nun gibt es in Deutschland seit 2008 Fairtrade zertifizierte Baumwolle aus Indien und Westafrika.</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18</a:t>
            </a:fld>
            <a:endParaRPr lang="en-AU"/>
          </a:p>
        </p:txBody>
      </p:sp>
    </p:spTree>
    <p:extLst>
      <p:ext uri="{BB962C8B-B14F-4D97-AF65-F5344CB8AC3E}">
        <p14:creationId xmlns:p14="http://schemas.microsoft.com/office/powerpoint/2010/main" val="4206058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Was stellt das Fairtrade Siegel sicher?</a:t>
            </a:r>
          </a:p>
          <a:p>
            <a:r>
              <a:rPr lang="de-DE" sz="1200" kern="1200" dirty="0" smtClean="0">
                <a:solidFill>
                  <a:schemeClr val="tx1"/>
                </a:solidFill>
                <a:effectLst/>
                <a:latin typeface="Arial" pitchFamily="34" charset="0"/>
                <a:ea typeface="+mn-ea"/>
                <a:cs typeface="+mn-cs"/>
              </a:rPr>
              <a:t>Der Preis, den die Produzenten für ihre Ernte erhalten, deckt dauerhaft die Produktionskosten. Das bedeutet, der Preis deckt die Ausgaben, die die Bauern im Lauf des Jahres in den Anbau der Pflanzen investiert haben, und sichert darüber hinaus den Lebensunterhalt der Bauern.</a:t>
            </a:r>
          </a:p>
          <a:p>
            <a:r>
              <a:rPr lang="de-DE" sz="1200" kern="1200" dirty="0" smtClean="0">
                <a:solidFill>
                  <a:schemeClr val="tx1"/>
                </a:solidFill>
                <a:effectLst/>
                <a:latin typeface="Arial" pitchFamily="34" charset="0"/>
                <a:ea typeface="+mn-ea"/>
                <a:cs typeface="+mn-cs"/>
              </a:rPr>
              <a:t>Die Fairtrade-Prämie wird zusätzlich bezahlt, das Geld erhält</a:t>
            </a:r>
            <a:r>
              <a:rPr lang="de-DE" sz="1200" kern="1200" baseline="0" dirty="0" smtClean="0">
                <a:solidFill>
                  <a:schemeClr val="tx1"/>
                </a:solidFill>
                <a:effectLst/>
                <a:latin typeface="Arial" pitchFamily="34" charset="0"/>
                <a:ea typeface="+mn-ea"/>
                <a:cs typeface="+mn-cs"/>
              </a:rPr>
              <a:t> </a:t>
            </a:r>
            <a:r>
              <a:rPr lang="de-DE" sz="1200" kern="1200" dirty="0" smtClean="0">
                <a:solidFill>
                  <a:schemeClr val="tx1"/>
                </a:solidFill>
                <a:effectLst/>
                <a:latin typeface="Arial" pitchFamily="34" charset="0"/>
                <a:ea typeface="+mn-ea"/>
                <a:cs typeface="+mn-cs"/>
              </a:rPr>
              <a:t>die Produzentengruppe, um es in Gemeinschaftsprojekte zum Nutzen Aller zu investieren.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19</a:t>
            </a:fld>
            <a:endParaRPr lang="en-AU"/>
          </a:p>
        </p:txBody>
      </p:sp>
    </p:spTree>
    <p:extLst>
      <p:ext uri="{BB962C8B-B14F-4D97-AF65-F5344CB8AC3E}">
        <p14:creationId xmlns:p14="http://schemas.microsoft.com/office/powerpoint/2010/main" val="2966078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Dieses Projekt wurde von einer Gruppe Fairtrade zertifizierter Baumwollbauern in einem Teil Indiens namens Andra Pradesh durchgeführt. </a:t>
            </a:r>
          </a:p>
          <a:p>
            <a:r>
              <a:rPr lang="de-DE" sz="1200" kern="1200" dirty="0" smtClean="0">
                <a:solidFill>
                  <a:schemeClr val="tx1"/>
                </a:solidFill>
                <a:effectLst/>
                <a:latin typeface="Arial" pitchFamily="34" charset="0"/>
                <a:ea typeface="+mn-ea"/>
                <a:cs typeface="+mn-cs"/>
              </a:rPr>
              <a:t>Die Bauern gehören der Organisation ‘</a:t>
            </a:r>
            <a:r>
              <a:rPr lang="de-DE" sz="1200" kern="1200" dirty="0" err="1" smtClean="0">
                <a:solidFill>
                  <a:schemeClr val="tx1"/>
                </a:solidFill>
                <a:effectLst/>
                <a:latin typeface="Arial" pitchFamily="34" charset="0"/>
                <a:ea typeface="+mn-ea"/>
                <a:cs typeface="+mn-cs"/>
              </a:rPr>
              <a:t>Chetna</a:t>
            </a:r>
            <a:r>
              <a:rPr lang="de-DE" sz="1200" kern="1200" dirty="0" smtClean="0">
                <a:solidFill>
                  <a:schemeClr val="tx1"/>
                </a:solidFill>
                <a:effectLst/>
                <a:latin typeface="Arial" pitchFamily="34" charset="0"/>
                <a:ea typeface="+mn-ea"/>
                <a:cs typeface="+mn-cs"/>
              </a:rPr>
              <a:t> </a:t>
            </a:r>
            <a:r>
              <a:rPr lang="de-DE" sz="1200" kern="1200" dirty="0" err="1" smtClean="0">
                <a:solidFill>
                  <a:schemeClr val="tx1"/>
                </a:solidFill>
                <a:effectLst/>
                <a:latin typeface="Arial" pitchFamily="34" charset="0"/>
                <a:ea typeface="+mn-ea"/>
                <a:cs typeface="+mn-cs"/>
              </a:rPr>
              <a:t>Organic</a:t>
            </a:r>
            <a:r>
              <a:rPr lang="de-DE" sz="1200" kern="1200" dirty="0" smtClean="0">
                <a:solidFill>
                  <a:schemeClr val="tx1"/>
                </a:solidFill>
                <a:effectLst/>
                <a:latin typeface="Arial" pitchFamily="34" charset="0"/>
                <a:ea typeface="+mn-ea"/>
                <a:cs typeface="+mn-cs"/>
              </a:rPr>
              <a:t> Farmers </a:t>
            </a:r>
            <a:r>
              <a:rPr lang="de-DE" sz="1200" kern="1200" dirty="0" err="1" smtClean="0">
                <a:solidFill>
                  <a:schemeClr val="tx1"/>
                </a:solidFill>
                <a:effectLst/>
                <a:latin typeface="Arial" pitchFamily="34" charset="0"/>
                <a:ea typeface="+mn-ea"/>
                <a:cs typeface="+mn-cs"/>
              </a:rPr>
              <a:t>Association</a:t>
            </a:r>
            <a:r>
              <a:rPr lang="de-DE" sz="1200" kern="1200" dirty="0" smtClean="0">
                <a:solidFill>
                  <a:schemeClr val="tx1"/>
                </a:solidFill>
                <a:effectLst/>
                <a:latin typeface="Arial" pitchFamily="34" charset="0"/>
                <a:ea typeface="+mn-ea"/>
                <a:cs typeface="+mn-cs"/>
              </a:rPr>
              <a:t>’ an (zu Deutsch: </a:t>
            </a:r>
            <a:r>
              <a:rPr lang="de-DE" sz="1200" kern="1200" dirty="0" err="1" smtClean="0">
                <a:solidFill>
                  <a:schemeClr val="tx1"/>
                </a:solidFill>
                <a:effectLst/>
                <a:latin typeface="Arial" pitchFamily="34" charset="0"/>
                <a:ea typeface="+mn-ea"/>
                <a:cs typeface="+mn-cs"/>
              </a:rPr>
              <a:t>Chetna</a:t>
            </a:r>
            <a:r>
              <a:rPr lang="de-DE" sz="1200" kern="1200" dirty="0" smtClean="0">
                <a:solidFill>
                  <a:schemeClr val="tx1"/>
                </a:solidFill>
                <a:effectLst/>
                <a:latin typeface="Arial" pitchFamily="34" charset="0"/>
                <a:ea typeface="+mn-ea"/>
                <a:cs typeface="+mn-cs"/>
              </a:rPr>
              <a:t> Bio-Bauern Gemeinschaft) </a:t>
            </a:r>
          </a:p>
          <a:p>
            <a:r>
              <a:rPr lang="de-DE" sz="1200" kern="1200" dirty="0" smtClean="0">
                <a:solidFill>
                  <a:schemeClr val="tx1"/>
                </a:solidFill>
                <a:effectLst/>
                <a:latin typeface="Arial" pitchFamily="34" charset="0"/>
                <a:ea typeface="+mn-ea"/>
                <a:cs typeface="+mn-cs"/>
              </a:rPr>
              <a:t>Die Bauern hatten einige Probleme.</a:t>
            </a:r>
          </a:p>
          <a:p>
            <a:pPr lvl="0"/>
            <a:r>
              <a:rPr lang="de-DE" sz="1200" kern="1200" dirty="0" smtClean="0">
                <a:solidFill>
                  <a:schemeClr val="tx1"/>
                </a:solidFill>
                <a:effectLst/>
                <a:latin typeface="Arial" pitchFamily="34" charset="0"/>
                <a:ea typeface="+mn-ea"/>
                <a:cs typeface="+mn-cs"/>
              </a:rPr>
              <a:t>Bislang hatten sie Hühnermist gekauft, aber dieser wurde zu teuer</a:t>
            </a:r>
          </a:p>
          <a:p>
            <a:pPr lvl="0"/>
            <a:r>
              <a:rPr lang="de-DE" sz="1200" kern="1200" dirty="0" smtClean="0">
                <a:solidFill>
                  <a:schemeClr val="tx1"/>
                </a:solidFill>
                <a:effectLst/>
                <a:latin typeface="Arial" pitchFamily="34" charset="0"/>
                <a:ea typeface="+mn-ea"/>
                <a:cs typeface="+mn-cs"/>
              </a:rPr>
              <a:t>Daher brauchten sie eine eigene Quelle für natürlichen, organischen Dünger</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21</a:t>
            </a:fld>
            <a:endParaRPr lang="en-AU"/>
          </a:p>
        </p:txBody>
      </p:sp>
    </p:spTree>
    <p:extLst>
      <p:ext uri="{BB962C8B-B14F-4D97-AF65-F5344CB8AC3E}">
        <p14:creationId xmlns:p14="http://schemas.microsoft.com/office/powerpoint/2010/main" val="2958135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Arial" pitchFamily="34" charset="0"/>
                <a:ea typeface="+mn-ea"/>
                <a:cs typeface="+mn-cs"/>
              </a:rPr>
              <a:t>Also haben die Bauern einen Kuhstall gebaut</a:t>
            </a:r>
          </a:p>
          <a:p>
            <a:pPr lvl="0"/>
            <a:r>
              <a:rPr lang="de-DE" sz="1200" kern="1200" dirty="0" smtClean="0">
                <a:solidFill>
                  <a:schemeClr val="tx1"/>
                </a:solidFill>
                <a:effectLst/>
                <a:latin typeface="Arial" pitchFamily="34" charset="0"/>
                <a:ea typeface="+mn-ea"/>
                <a:cs typeface="+mn-cs"/>
              </a:rPr>
              <a:t>15 Bauern haben sich zu einer Gruppe zusammengetan, ein Bauer hat das Land bereitgestellt</a:t>
            </a:r>
          </a:p>
          <a:p>
            <a:pPr lvl="0"/>
            <a:r>
              <a:rPr lang="de-DE" sz="1200" kern="1200" dirty="0" smtClean="0">
                <a:solidFill>
                  <a:schemeClr val="tx1"/>
                </a:solidFill>
                <a:effectLst/>
                <a:latin typeface="Arial" pitchFamily="34" charset="0"/>
                <a:ea typeface="+mn-ea"/>
                <a:cs typeface="+mn-cs"/>
              </a:rPr>
              <a:t>Die Kooperative hat mit Hilfe der Fairtrade-Prämie ein Kredit-System entwickelt. Normalerweise ist es für Bauern sehr schwierig einen Kredit zu bekommen, da sie keine großen Ersparnisse als Sicherheit haben, und die Banken sehr hohe Zinsen verlangen. Daher haben die Bauern bei der Kooperative einen Kredit aufgenommen, um die Kühe und das Baumaterial zu kaufen. </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22</a:t>
            </a:fld>
            <a:endParaRPr lang="en-AU"/>
          </a:p>
        </p:txBody>
      </p:sp>
    </p:spTree>
    <p:extLst>
      <p:ext uri="{BB962C8B-B14F-4D97-AF65-F5344CB8AC3E}">
        <p14:creationId xmlns:p14="http://schemas.microsoft.com/office/powerpoint/2010/main" val="2473680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Arial" pitchFamily="34" charset="0"/>
                <a:ea typeface="+mn-ea"/>
                <a:cs typeface="+mn-cs"/>
              </a:rPr>
              <a:t>Die Bauern erhielten von der Regierung einen Zuschuss, um die Kühe zu kaufen.</a:t>
            </a:r>
          </a:p>
          <a:p>
            <a:pPr lvl="0"/>
            <a:r>
              <a:rPr lang="de-DE" sz="1200" kern="1200" dirty="0" smtClean="0">
                <a:solidFill>
                  <a:schemeClr val="tx1"/>
                </a:solidFill>
                <a:effectLst/>
                <a:latin typeface="Arial" pitchFamily="34" charset="0"/>
                <a:ea typeface="+mn-ea"/>
                <a:cs typeface="+mn-cs"/>
              </a:rPr>
              <a:t>Sie haben das Gebäude selbst gebaut.</a:t>
            </a:r>
          </a:p>
          <a:p>
            <a:pPr lvl="0"/>
            <a:r>
              <a:rPr lang="de-DE" sz="1200" kern="1200" dirty="0" smtClean="0">
                <a:solidFill>
                  <a:schemeClr val="tx1"/>
                </a:solidFill>
                <a:effectLst/>
                <a:latin typeface="Arial" pitchFamily="34" charset="0"/>
                <a:ea typeface="+mn-ea"/>
                <a:cs typeface="+mn-cs"/>
              </a:rPr>
              <a:t>Das wichtigste an den Kühen ist für die Bauern, dass sie ihnen Mist zum Düngen ihrer Pflanzen liefern.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23</a:t>
            </a:fld>
            <a:endParaRPr lang="en-AU"/>
          </a:p>
        </p:txBody>
      </p:sp>
    </p:spTree>
    <p:extLst>
      <p:ext uri="{BB962C8B-B14F-4D97-AF65-F5344CB8AC3E}">
        <p14:creationId xmlns:p14="http://schemas.microsoft.com/office/powerpoint/2010/main" val="1871301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Zusätzlich zum Dünger gibt es weitere Nutzen: die Bauern haben ihre eigene Versorgung mit Milch, und sie konnten eine Biogasanlage bauen, die Strom für Licht im Stall liefert. Außerdem haben die Bauern eine Vollzeitstelle für einen Landarbeiter geschaffen.</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24</a:t>
            </a:fld>
            <a:endParaRPr lang="en-AU"/>
          </a:p>
        </p:txBody>
      </p:sp>
    </p:spTree>
    <p:extLst>
      <p:ext uri="{BB962C8B-B14F-4D97-AF65-F5344CB8AC3E}">
        <p14:creationId xmlns:p14="http://schemas.microsoft.com/office/powerpoint/2010/main" val="2524655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Arial" pitchFamily="34" charset="0"/>
                <a:ea typeface="+mn-ea"/>
                <a:cs typeface="+mn-cs"/>
              </a:rPr>
              <a:t>Wenn Du Kleidung kaufst, schau Dich nach Kleidung aus Fairtrade </a:t>
            </a:r>
            <a:r>
              <a:rPr lang="de-DE" sz="1200" kern="1200" dirty="0" err="1" smtClean="0">
                <a:solidFill>
                  <a:schemeClr val="tx1"/>
                </a:solidFill>
                <a:effectLst/>
                <a:latin typeface="Arial" pitchFamily="34" charset="0"/>
                <a:ea typeface="+mn-ea"/>
                <a:cs typeface="+mn-cs"/>
              </a:rPr>
              <a:t>zertfizierter</a:t>
            </a:r>
            <a:r>
              <a:rPr lang="de-DE" sz="1200" kern="1200" dirty="0" smtClean="0">
                <a:solidFill>
                  <a:schemeClr val="tx1"/>
                </a:solidFill>
                <a:effectLst/>
                <a:latin typeface="Arial" pitchFamily="34" charset="0"/>
                <a:ea typeface="+mn-ea"/>
                <a:cs typeface="+mn-cs"/>
              </a:rPr>
              <a:t> Baumwolle um. Jedes Teil aus Fairtrade-Baumwolle, das du kaufst, hilft Produzenten in Westafrika und Indien, sich ihren Weg aus der Armut zu erarbeiten. Kleidung aus Fairtrade zertifizierter Baumwolle gibt es in verschiedenen Geschäften und im Internet. Mehr Informationen dazu findest du auf der Webseite von TransFair . </a:t>
            </a:r>
          </a:p>
          <a:p>
            <a:r>
              <a:rPr lang="de-DE" sz="1200" kern="1200" dirty="0" smtClean="0">
                <a:solidFill>
                  <a:schemeClr val="tx1"/>
                </a:solidFill>
                <a:effectLst/>
                <a:latin typeface="Arial" pitchFamily="34" charset="0"/>
                <a:ea typeface="+mn-ea"/>
                <a:cs typeface="+mn-cs"/>
              </a:rPr>
              <a:t>Und vergiss nicht: Nicht nur Kleidung, sondern auch Watte, Wattestäbchen, Bettwäsche, Taschen und Handtücher sind aus Baumwolle.</a:t>
            </a:r>
          </a:p>
          <a:p>
            <a:r>
              <a:rPr lang="de-DE" sz="1200" kern="1200" dirty="0" smtClean="0">
                <a:solidFill>
                  <a:schemeClr val="tx1"/>
                </a:solidFill>
                <a:effectLst/>
                <a:latin typeface="Arial" pitchFamily="34" charset="0"/>
                <a:ea typeface="+mn-ea"/>
                <a:cs typeface="+mn-cs"/>
              </a:rPr>
              <a:t> </a:t>
            </a:r>
          </a:p>
          <a:p>
            <a:r>
              <a:rPr lang="de-DE" sz="1200" kern="1200" dirty="0" smtClean="0">
                <a:solidFill>
                  <a:schemeClr val="tx1"/>
                </a:solidFill>
                <a:effectLst/>
                <a:latin typeface="Arial" pitchFamily="34" charset="0"/>
                <a:ea typeface="+mn-ea"/>
                <a:cs typeface="+mn-cs"/>
              </a:rPr>
              <a:t> www.fairtrade-deutschland.de/produktfinder </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25</a:t>
            </a:fld>
            <a:endParaRPr lang="en-AU"/>
          </a:p>
        </p:txBody>
      </p:sp>
    </p:spTree>
    <p:extLst>
      <p:ext uri="{BB962C8B-B14F-4D97-AF65-F5344CB8AC3E}">
        <p14:creationId xmlns:p14="http://schemas.microsoft.com/office/powerpoint/2010/main" val="236932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Beteiligt</a:t>
            </a:r>
            <a:r>
              <a:rPr lang="de-DE" baseline="0" dirty="0" smtClean="0"/>
              <a:t> euch bei der Kampagne Fairtrade-Schools und macht auch eure Schule zur Fairtrade-Schule! </a:t>
            </a:r>
          </a:p>
          <a:p>
            <a:r>
              <a:rPr lang="de-DE" baseline="0" dirty="0" smtClean="0"/>
              <a:t>Film zu Fairtrade-Schools unter: http://www.youtube.com/watch?v=4kZgrO5rgSw </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26</a:t>
            </a:fld>
            <a:endParaRPr lang="en-AU"/>
          </a:p>
        </p:txBody>
      </p:sp>
    </p:spTree>
    <p:extLst>
      <p:ext uri="{BB962C8B-B14F-4D97-AF65-F5344CB8AC3E}">
        <p14:creationId xmlns:p14="http://schemas.microsoft.com/office/powerpoint/2010/main" val="3422592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Warum nicht Schulkleidung oder Abi-Shirts aus Fairtrade Baumwolle?</a:t>
            </a:r>
          </a:p>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27</a:t>
            </a:fld>
            <a:endParaRPr lang="en-AU"/>
          </a:p>
        </p:txBody>
      </p:sp>
    </p:spTree>
    <p:extLst>
      <p:ext uri="{BB962C8B-B14F-4D97-AF65-F5344CB8AC3E}">
        <p14:creationId xmlns:p14="http://schemas.microsoft.com/office/powerpoint/2010/main" val="3420137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28</a:t>
            </a:fld>
            <a:endParaRPr lang="en-AU"/>
          </a:p>
        </p:txBody>
      </p:sp>
    </p:spTree>
    <p:extLst>
      <p:ext uri="{BB962C8B-B14F-4D97-AF65-F5344CB8AC3E}">
        <p14:creationId xmlns:p14="http://schemas.microsoft.com/office/powerpoint/2010/main" val="1361106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988" y="2686991"/>
            <a:ext cx="10675292" cy="4910064"/>
          </a:xfrm>
          <a:prstGeom prst="rect">
            <a:avLst/>
          </a:prstGeom>
        </p:spPr>
      </p:pic>
      <p:sp>
        <p:nvSpPr>
          <p:cNvPr id="2" name="Titel 1"/>
          <p:cNvSpPr>
            <a:spLocks noGrp="1"/>
          </p:cNvSpPr>
          <p:nvPr>
            <p:ph type="ctrTitle"/>
          </p:nvPr>
        </p:nvSpPr>
        <p:spPr>
          <a:xfrm>
            <a:off x="801688" y="2349500"/>
            <a:ext cx="9090025" cy="1620838"/>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03375" y="4284663"/>
            <a:ext cx="7486650" cy="19319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682341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1294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4550" y="4859338"/>
            <a:ext cx="9090025" cy="15017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44550" y="3205163"/>
            <a:ext cx="9090025"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07236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00" y="2014538"/>
            <a:ext cx="3344863" cy="3998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6963" y="2014538"/>
            <a:ext cx="3346450" cy="3998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13450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4988" y="303213"/>
            <a:ext cx="9623425" cy="1260475"/>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7517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802432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792816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4988" y="301625"/>
            <a:ext cx="3517900" cy="1281113"/>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939212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95500" y="5292725"/>
            <a:ext cx="6416675" cy="625475"/>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095500" y="676275"/>
            <a:ext cx="64166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04880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874920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32650" y="2014538"/>
            <a:ext cx="2290763" cy="39989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58775" y="2014538"/>
            <a:ext cx="6721475" cy="399891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653953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358775" y="2014538"/>
            <a:ext cx="2132013" cy="1258887"/>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00" y="2014538"/>
            <a:ext cx="3344863" cy="399891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76963" y="2014538"/>
            <a:ext cx="3346450" cy="399891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625374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9220" name="Rectangle 4"/>
          <p:cNvSpPr>
            <a:spLocks noGrp="1" noChangeArrowheads="1"/>
          </p:cNvSpPr>
          <p:nvPr>
            <p:ph type="ctrTitle"/>
          </p:nvPr>
        </p:nvSpPr>
        <p:spPr>
          <a:xfrm>
            <a:off x="2662238" y="2014538"/>
            <a:ext cx="6129337" cy="1620837"/>
          </a:xfrm>
        </p:spPr>
        <p:txBody>
          <a:bodyPr/>
          <a:lstStyle>
            <a:lvl1pPr>
              <a:lnSpc>
                <a:spcPts val="6000"/>
              </a:lnSpc>
              <a:defRPr sz="6000"/>
            </a:lvl1pPr>
          </a:lstStyle>
          <a:p>
            <a:r>
              <a:rPr lang="de-DE" smtClean="0"/>
              <a:t>Titelmasterformat durch Klicken bearbeiten</a:t>
            </a:r>
            <a:endParaRPr lang="en-AU"/>
          </a:p>
        </p:txBody>
      </p:sp>
      <p:sp>
        <p:nvSpPr>
          <p:cNvPr id="9221" name="Rectangle 5"/>
          <p:cNvSpPr>
            <a:spLocks noGrp="1" noChangeArrowheads="1"/>
          </p:cNvSpPr>
          <p:nvPr>
            <p:ph type="subTitle" idx="1"/>
          </p:nvPr>
        </p:nvSpPr>
        <p:spPr>
          <a:xfrm>
            <a:off x="2682875" y="3886200"/>
            <a:ext cx="6119813" cy="720725"/>
          </a:xfrm>
        </p:spPr>
        <p:txBody>
          <a:bodyPr/>
          <a:lstStyle>
            <a:lvl1pPr>
              <a:defRPr/>
            </a:lvl1pPr>
          </a:lstStyle>
          <a:p>
            <a:r>
              <a:rPr lang="de-DE" smtClean="0"/>
              <a:t>Formatvorlage des Untertitelmasters durch Klicken bearbeiten</a:t>
            </a:r>
            <a:endParaRPr lang="en-AU"/>
          </a:p>
        </p:txBody>
      </p:sp>
      <p:sp>
        <p:nvSpPr>
          <p:cNvPr id="5" name="Rectangle 10"/>
          <p:cNvSpPr>
            <a:spLocks noGrp="1" noChangeArrowheads="1"/>
          </p:cNvSpPr>
          <p:nvPr>
            <p:ph type="dt" sz="quarter" idx="10"/>
          </p:nvPr>
        </p:nvSpPr>
        <p:spPr/>
        <p:txBody>
          <a:bodyPr/>
          <a:lstStyle>
            <a:lvl1pPr>
              <a:defRPr sz="2400">
                <a:solidFill>
                  <a:schemeClr val="tx2"/>
                </a:solidFill>
                <a:cs typeface="+mn-cs"/>
              </a:defRPr>
            </a:lvl1pPr>
          </a:lstStyle>
          <a:p>
            <a:pPr>
              <a:defRPr/>
            </a:pPr>
            <a:endParaRPr lang="en-AU"/>
          </a:p>
        </p:txBody>
      </p:sp>
      <p:sp>
        <p:nvSpPr>
          <p:cNvPr id="6" name="Rectangle 11"/>
          <p:cNvSpPr>
            <a:spLocks noGrp="1" noChangeArrowheads="1"/>
          </p:cNvSpPr>
          <p:nvPr>
            <p:ph type="ftr" sz="quarter" idx="11"/>
          </p:nvPr>
        </p:nvSpPr>
        <p:spPr/>
        <p:txBody>
          <a:bodyPr/>
          <a:lstStyle>
            <a:lvl1pPr>
              <a:defRPr/>
            </a:lvl1pPr>
          </a:lstStyle>
          <a:p>
            <a:pPr>
              <a:defRPr/>
            </a:pPr>
            <a:r>
              <a:rPr lang="en-AU"/>
              <a:t>TransFair 2011</a:t>
            </a:r>
          </a:p>
        </p:txBody>
      </p:sp>
    </p:spTree>
    <p:extLst>
      <p:ext uri="{BB962C8B-B14F-4D97-AF65-F5344CB8AC3E}">
        <p14:creationId xmlns:p14="http://schemas.microsoft.com/office/powerpoint/2010/main" val="2008849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11268" name="Rectangle 4"/>
          <p:cNvSpPr>
            <a:spLocks noGrp="1" noChangeArrowheads="1"/>
          </p:cNvSpPr>
          <p:nvPr>
            <p:ph type="ctrTitle"/>
          </p:nvPr>
        </p:nvSpPr>
        <p:spPr>
          <a:xfrm>
            <a:off x="2662238" y="2014538"/>
            <a:ext cx="6129337" cy="2270125"/>
          </a:xfrm>
        </p:spPr>
        <p:txBody>
          <a:bodyPr/>
          <a:lstStyle>
            <a:lvl1pPr>
              <a:lnSpc>
                <a:spcPts val="6000"/>
              </a:lnSpc>
              <a:defRPr sz="6000">
                <a:solidFill>
                  <a:schemeClr val="bg1"/>
                </a:solidFill>
              </a:defRPr>
            </a:lvl1pPr>
          </a:lstStyle>
          <a:p>
            <a:r>
              <a:rPr lang="en-AU"/>
              <a:t>Click to edit Master title style</a:t>
            </a:r>
          </a:p>
        </p:txBody>
      </p:sp>
      <p:sp>
        <p:nvSpPr>
          <p:cNvPr id="11269" name="Rectangle 5"/>
          <p:cNvSpPr>
            <a:spLocks noGrp="1" noChangeArrowheads="1"/>
          </p:cNvSpPr>
          <p:nvPr>
            <p:ph type="subTitle" idx="1"/>
          </p:nvPr>
        </p:nvSpPr>
        <p:spPr>
          <a:xfrm>
            <a:off x="2682875" y="4645025"/>
            <a:ext cx="6407150" cy="720725"/>
          </a:xfrm>
        </p:spPr>
        <p:txBody>
          <a:bodyPr/>
          <a:lstStyle>
            <a:lvl1pPr marL="0" indent="0">
              <a:buFont typeface="Calibri" pitchFamily="34" charset="0"/>
              <a:buNone/>
              <a:defRPr sz="3000">
                <a:solidFill>
                  <a:schemeClr val="bg1"/>
                </a:solidFill>
              </a:defRPr>
            </a:lvl1pPr>
          </a:lstStyle>
          <a:p>
            <a:r>
              <a:rPr lang="en-AU"/>
              <a:t>Click to edit Master subtitle style</a:t>
            </a:r>
          </a:p>
        </p:txBody>
      </p:sp>
      <p:sp>
        <p:nvSpPr>
          <p:cNvPr id="4" name="Rectangle 8"/>
          <p:cNvSpPr>
            <a:spLocks noGrp="1" noChangeArrowheads="1"/>
          </p:cNvSpPr>
          <p:nvPr>
            <p:ph type="dt" sz="quarter" idx="10"/>
          </p:nvPr>
        </p:nvSpPr>
        <p:spPr>
          <a:ln/>
        </p:spPr>
        <p:txBody>
          <a:bodyPr/>
          <a:lstStyle>
            <a:lvl1pPr>
              <a:defRPr/>
            </a:lvl1pPr>
          </a:lstStyle>
          <a:p>
            <a:pPr>
              <a:defRPr/>
            </a:pPr>
            <a:endParaRPr lang="en-AU"/>
          </a:p>
        </p:txBody>
      </p:sp>
      <p:sp>
        <p:nvSpPr>
          <p:cNvPr id="5" name="Rectangle 9"/>
          <p:cNvSpPr>
            <a:spLocks noGrp="1" noChangeArrowheads="1"/>
          </p:cNvSpPr>
          <p:nvPr>
            <p:ph type="ftr" sz="quarter" idx="11"/>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985357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45244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3"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1963571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2" name="Titel 1"/>
          <p:cNvSpPr>
            <a:spLocks noGrp="1"/>
          </p:cNvSpPr>
          <p:nvPr>
            <p:ph type="title"/>
          </p:nvPr>
        </p:nvSpPr>
        <p:spPr/>
        <p:txBody>
          <a:bodyPr/>
          <a:lstStyle/>
          <a:p>
            <a:r>
              <a:rPr lang="de-DE" smtClean="0"/>
              <a:t>Titelmasterformat durch Klicken bearbeiten</a:t>
            </a:r>
            <a:endParaRPr lang="de-DE"/>
          </a:p>
        </p:txBody>
      </p:sp>
      <p:sp>
        <p:nvSpPr>
          <p:cNvPr id="4"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2682391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132799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958614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6" name="Grafi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108" y="-35793"/>
            <a:ext cx="10704692" cy="4923587"/>
          </a:xfrm>
          <a:prstGeom prst="rect">
            <a:avLst/>
          </a:prstGeom>
        </p:spPr>
      </p:pic>
      <p:sp>
        <p:nvSpPr>
          <p:cNvPr id="2" name="Titel 1"/>
          <p:cNvSpPr>
            <a:spLocks noGrp="1"/>
          </p:cNvSpPr>
          <p:nvPr>
            <p:ph type="ctrTitle"/>
          </p:nvPr>
        </p:nvSpPr>
        <p:spPr>
          <a:xfrm>
            <a:off x="801703" y="2349500"/>
            <a:ext cx="9090025" cy="1620838"/>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03375" y="4284669"/>
            <a:ext cx="7486650" cy="1931986"/>
          </a:xfrm>
        </p:spPr>
        <p:txBody>
          <a:bodyPr/>
          <a:lstStyle>
            <a:lvl1pPr marL="0" indent="0" algn="ctr">
              <a:buNone/>
              <a:defRPr/>
            </a:lvl1pPr>
            <a:lvl2pPr marL="456150" indent="0" algn="ctr">
              <a:buNone/>
              <a:defRPr/>
            </a:lvl2pPr>
            <a:lvl3pPr marL="912296" indent="0" algn="ctr">
              <a:buNone/>
              <a:defRPr/>
            </a:lvl3pPr>
            <a:lvl4pPr marL="1368456" indent="0" algn="ctr">
              <a:buNone/>
              <a:defRPr/>
            </a:lvl4pPr>
            <a:lvl5pPr marL="1824608" indent="0" algn="ctr">
              <a:buNone/>
              <a:defRPr/>
            </a:lvl5pPr>
            <a:lvl6pPr marL="2280762" indent="0" algn="ctr">
              <a:buNone/>
              <a:defRPr/>
            </a:lvl6pPr>
            <a:lvl7pPr marL="2736915" indent="0" algn="ctr">
              <a:buNone/>
              <a:defRPr/>
            </a:lvl7pPr>
            <a:lvl8pPr marL="3193067" indent="0" algn="ctr">
              <a:buNone/>
              <a:defRPr/>
            </a:lvl8pPr>
            <a:lvl9pPr marL="3649218" indent="0" algn="ctr">
              <a:buNone/>
              <a:defRPr/>
            </a:lvl9pPr>
          </a:lstStyle>
          <a:p>
            <a:r>
              <a:rPr lang="de-DE" smtClean="0"/>
              <a:t>Formatvorlage des Untertitelmasters durch Klicken bearbeiten</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203183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236857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4565" y="4859352"/>
            <a:ext cx="9090025" cy="15017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44565" y="3205166"/>
            <a:ext cx="9090025" cy="1654175"/>
          </a:xfrm>
        </p:spPr>
        <p:txBody>
          <a:bodyPr anchor="b"/>
          <a:lstStyle>
            <a:lvl1pPr marL="0" indent="0">
              <a:buNone/>
              <a:defRPr sz="2100"/>
            </a:lvl1pPr>
            <a:lvl2pPr marL="456150" indent="0">
              <a:buNone/>
              <a:defRPr sz="1800"/>
            </a:lvl2pPr>
            <a:lvl3pPr marL="912296" indent="0">
              <a:buNone/>
              <a:defRPr sz="1600"/>
            </a:lvl3pPr>
            <a:lvl4pPr marL="1368456" indent="0">
              <a:buNone/>
              <a:defRPr sz="1400"/>
            </a:lvl4pPr>
            <a:lvl5pPr marL="1824608" indent="0">
              <a:buNone/>
              <a:defRPr sz="1400"/>
            </a:lvl5pPr>
            <a:lvl6pPr marL="2280762" indent="0">
              <a:buNone/>
              <a:defRPr sz="1400"/>
            </a:lvl6pPr>
            <a:lvl7pPr marL="2736915" indent="0">
              <a:buNone/>
              <a:defRPr sz="1400"/>
            </a:lvl7pPr>
            <a:lvl8pPr marL="3193067" indent="0">
              <a:buNone/>
              <a:defRPr sz="1400"/>
            </a:lvl8pPr>
            <a:lvl9pPr marL="3649218" indent="0">
              <a:buNone/>
              <a:defRPr sz="1400"/>
            </a:lvl9pPr>
          </a:lstStyle>
          <a:p>
            <a:pPr lvl="0"/>
            <a:r>
              <a:rPr lang="de-DE" smtClean="0"/>
              <a:t>Textmasterformate durch Klicken bearbeiten</a:t>
            </a:r>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186382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16" y="2014551"/>
            <a:ext cx="3344863" cy="3998913"/>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6966" y="2014551"/>
            <a:ext cx="3346449" cy="3998913"/>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060782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5003" y="303219"/>
            <a:ext cx="9623425" cy="1260475"/>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34991" y="1692277"/>
            <a:ext cx="4724400" cy="704850"/>
          </a:xfrm>
        </p:spPr>
        <p:txBody>
          <a:bodyPr anchor="b"/>
          <a:lstStyle>
            <a:lvl1pPr marL="0" indent="0">
              <a:buNone/>
              <a:defRPr sz="2400" b="1"/>
            </a:lvl1pPr>
            <a:lvl2pPr marL="456150" indent="0">
              <a:buNone/>
              <a:defRPr sz="2100" b="1"/>
            </a:lvl2pPr>
            <a:lvl3pPr marL="912296" indent="0">
              <a:buNone/>
              <a:defRPr sz="1800" b="1"/>
            </a:lvl3pPr>
            <a:lvl4pPr marL="1368456" indent="0">
              <a:buNone/>
              <a:defRPr sz="1600" b="1"/>
            </a:lvl4pPr>
            <a:lvl5pPr marL="1824608" indent="0">
              <a:buNone/>
              <a:defRPr sz="1600" b="1"/>
            </a:lvl5pPr>
            <a:lvl6pPr marL="2280762" indent="0">
              <a:buNone/>
              <a:defRPr sz="1600" b="1"/>
            </a:lvl6pPr>
            <a:lvl7pPr marL="2736915" indent="0">
              <a:buNone/>
              <a:defRPr sz="1600" b="1"/>
            </a:lvl7pPr>
            <a:lvl8pPr marL="3193067" indent="0">
              <a:buNone/>
              <a:defRPr sz="1600" b="1"/>
            </a:lvl8pPr>
            <a:lvl9pPr marL="3649218"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534991" y="2397128"/>
            <a:ext cx="4724400"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432429" y="1692277"/>
            <a:ext cx="4725988" cy="704850"/>
          </a:xfrm>
        </p:spPr>
        <p:txBody>
          <a:bodyPr anchor="b"/>
          <a:lstStyle>
            <a:lvl1pPr marL="0" indent="0">
              <a:buNone/>
              <a:defRPr sz="2400" b="1"/>
            </a:lvl1pPr>
            <a:lvl2pPr marL="456150" indent="0">
              <a:buNone/>
              <a:defRPr sz="2100" b="1"/>
            </a:lvl2pPr>
            <a:lvl3pPr marL="912296" indent="0">
              <a:buNone/>
              <a:defRPr sz="1800" b="1"/>
            </a:lvl3pPr>
            <a:lvl4pPr marL="1368456" indent="0">
              <a:buNone/>
              <a:defRPr sz="1600" b="1"/>
            </a:lvl4pPr>
            <a:lvl5pPr marL="1824608" indent="0">
              <a:buNone/>
              <a:defRPr sz="1600" b="1"/>
            </a:lvl5pPr>
            <a:lvl6pPr marL="2280762" indent="0">
              <a:buNone/>
              <a:defRPr sz="1600" b="1"/>
            </a:lvl6pPr>
            <a:lvl7pPr marL="2736915" indent="0">
              <a:buNone/>
              <a:defRPr sz="1600" b="1"/>
            </a:lvl7pPr>
            <a:lvl8pPr marL="3193067" indent="0">
              <a:buNone/>
              <a:defRPr sz="1600" b="1"/>
            </a:lvl8pPr>
            <a:lvl9pPr marL="3649218"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432429" y="2397128"/>
            <a:ext cx="4725988"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201983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5474887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693546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5002" y="301630"/>
            <a:ext cx="3517901" cy="1281113"/>
          </a:xfrm>
        </p:spPr>
        <p:txBody>
          <a:bodyPr anchor="b"/>
          <a:lstStyle>
            <a:lvl1pPr algn="l">
              <a:defRPr sz="2100" b="1"/>
            </a:lvl1pPr>
          </a:lstStyle>
          <a:p>
            <a:r>
              <a:rPr lang="de-DE" smtClean="0"/>
              <a:t>Titelmasterformat durch Klicken bearbeiten</a:t>
            </a:r>
            <a:endParaRPr lang="de-DE"/>
          </a:p>
        </p:txBody>
      </p:sp>
      <p:sp>
        <p:nvSpPr>
          <p:cNvPr id="3" name="Inhaltsplatzhalter 2"/>
          <p:cNvSpPr>
            <a:spLocks noGrp="1"/>
          </p:cNvSpPr>
          <p:nvPr>
            <p:ph idx="1"/>
          </p:nvPr>
        </p:nvSpPr>
        <p:spPr>
          <a:xfrm>
            <a:off x="4181479" y="301625"/>
            <a:ext cx="5976938" cy="6453188"/>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35002" y="1582752"/>
            <a:ext cx="3517901" cy="5172075"/>
          </a:xfrm>
        </p:spPr>
        <p:txBody>
          <a:bodyPr/>
          <a:lstStyle>
            <a:lvl1pPr marL="0" indent="0">
              <a:buNone/>
              <a:defRPr sz="1400"/>
            </a:lvl1pPr>
            <a:lvl2pPr marL="456150" indent="0">
              <a:buNone/>
              <a:defRPr sz="1300"/>
            </a:lvl2pPr>
            <a:lvl3pPr marL="912296" indent="0">
              <a:buNone/>
              <a:defRPr sz="1000"/>
            </a:lvl3pPr>
            <a:lvl4pPr marL="1368456" indent="0">
              <a:buNone/>
              <a:defRPr sz="900"/>
            </a:lvl4pPr>
            <a:lvl5pPr marL="1824608" indent="0">
              <a:buNone/>
              <a:defRPr sz="900"/>
            </a:lvl5pPr>
            <a:lvl6pPr marL="2280762" indent="0">
              <a:buNone/>
              <a:defRPr sz="900"/>
            </a:lvl6pPr>
            <a:lvl7pPr marL="2736915" indent="0">
              <a:buNone/>
              <a:defRPr sz="900"/>
            </a:lvl7pPr>
            <a:lvl8pPr marL="3193067" indent="0">
              <a:buNone/>
              <a:defRPr sz="900"/>
            </a:lvl8pPr>
            <a:lvl9pPr marL="3649218"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254110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95515" y="5292725"/>
            <a:ext cx="6416675" cy="625475"/>
          </a:xfrm>
        </p:spPr>
        <p:txBody>
          <a:bodyPr anchor="b"/>
          <a:lstStyle>
            <a:lvl1pPr algn="l">
              <a:defRPr sz="2100" b="1"/>
            </a:lvl1pPr>
          </a:lstStyle>
          <a:p>
            <a:r>
              <a:rPr lang="de-DE" smtClean="0"/>
              <a:t>Titelmasterformat durch Klicken bearbeiten</a:t>
            </a:r>
            <a:endParaRPr lang="de-DE"/>
          </a:p>
        </p:txBody>
      </p:sp>
      <p:sp>
        <p:nvSpPr>
          <p:cNvPr id="3" name="Bildplatzhalter 2"/>
          <p:cNvSpPr>
            <a:spLocks noGrp="1"/>
          </p:cNvSpPr>
          <p:nvPr>
            <p:ph type="pic" idx="1"/>
          </p:nvPr>
        </p:nvSpPr>
        <p:spPr>
          <a:xfrm>
            <a:off x="2095515" y="676275"/>
            <a:ext cx="6416675" cy="4535488"/>
          </a:xfrm>
        </p:spPr>
        <p:txBody>
          <a:bodyPr/>
          <a:lstStyle>
            <a:lvl1pPr marL="0" indent="0">
              <a:buNone/>
              <a:defRPr sz="3200"/>
            </a:lvl1pPr>
            <a:lvl2pPr marL="456150" indent="0">
              <a:buNone/>
              <a:defRPr sz="2900"/>
            </a:lvl2pPr>
            <a:lvl3pPr marL="912296" indent="0">
              <a:buNone/>
              <a:defRPr sz="2400"/>
            </a:lvl3pPr>
            <a:lvl4pPr marL="1368456" indent="0">
              <a:buNone/>
              <a:defRPr sz="2100"/>
            </a:lvl4pPr>
            <a:lvl5pPr marL="1824608" indent="0">
              <a:buNone/>
              <a:defRPr sz="2100"/>
            </a:lvl5pPr>
            <a:lvl6pPr marL="2280762" indent="0">
              <a:buNone/>
              <a:defRPr sz="2100"/>
            </a:lvl6pPr>
            <a:lvl7pPr marL="2736915" indent="0">
              <a:buNone/>
              <a:defRPr sz="2100"/>
            </a:lvl7pPr>
            <a:lvl8pPr marL="3193067" indent="0">
              <a:buNone/>
              <a:defRPr sz="2100"/>
            </a:lvl8pPr>
            <a:lvl9pPr marL="3649218" indent="0">
              <a:buNone/>
              <a:defRPr sz="2100"/>
            </a:lvl9pPr>
          </a:lstStyle>
          <a:p>
            <a:pPr lvl="0"/>
            <a:r>
              <a:rPr lang="de-DE" noProof="0" smtClean="0"/>
              <a:t>Bild durch Klicken auf Symbol hinzufügen</a:t>
            </a:r>
          </a:p>
        </p:txBody>
      </p:sp>
      <p:sp>
        <p:nvSpPr>
          <p:cNvPr id="4" name="Textplatzhalter 3"/>
          <p:cNvSpPr>
            <a:spLocks noGrp="1"/>
          </p:cNvSpPr>
          <p:nvPr>
            <p:ph type="body" sz="half" idx="2"/>
          </p:nvPr>
        </p:nvSpPr>
        <p:spPr>
          <a:xfrm>
            <a:off x="2095515" y="5918201"/>
            <a:ext cx="6416675" cy="887413"/>
          </a:xfrm>
        </p:spPr>
        <p:txBody>
          <a:bodyPr/>
          <a:lstStyle>
            <a:lvl1pPr marL="0" indent="0">
              <a:buNone/>
              <a:defRPr sz="1400"/>
            </a:lvl1pPr>
            <a:lvl2pPr marL="456150" indent="0">
              <a:buNone/>
              <a:defRPr sz="1300"/>
            </a:lvl2pPr>
            <a:lvl3pPr marL="912296" indent="0">
              <a:buNone/>
              <a:defRPr sz="1000"/>
            </a:lvl3pPr>
            <a:lvl4pPr marL="1368456" indent="0">
              <a:buNone/>
              <a:defRPr sz="900"/>
            </a:lvl4pPr>
            <a:lvl5pPr marL="1824608" indent="0">
              <a:buNone/>
              <a:defRPr sz="900"/>
            </a:lvl5pPr>
            <a:lvl6pPr marL="2280762" indent="0">
              <a:buNone/>
              <a:defRPr sz="900"/>
            </a:lvl6pPr>
            <a:lvl7pPr marL="2736915" indent="0">
              <a:buNone/>
              <a:defRPr sz="900"/>
            </a:lvl7pPr>
            <a:lvl8pPr marL="3193067" indent="0">
              <a:buNone/>
              <a:defRPr sz="900"/>
            </a:lvl8pPr>
            <a:lvl9pPr marL="3649218"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387748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854754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32665" y="2014551"/>
            <a:ext cx="2290763" cy="39989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58775" y="2014551"/>
            <a:ext cx="6721476" cy="39989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805416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358790" y="2014541"/>
            <a:ext cx="2132013" cy="1258887"/>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16" y="2014551"/>
            <a:ext cx="3344863" cy="399891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76966" y="2014551"/>
            <a:ext cx="3346449" cy="399891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281495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536244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jpeg"/><Relationship Id="rId5" Type="http://schemas.openxmlformats.org/officeDocument/2006/relationships/theme" Target="../theme/theme4.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5.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fik 7"/>
          <p:cNvPicPr>
            <a:picLocks noChangeAspect="1"/>
          </p:cNvPicPr>
          <p:nvPr userDrawn="1"/>
        </p:nvPicPr>
        <p:blipFill rotWithShape="1">
          <a:blip r:embed="rId14">
            <a:extLst>
              <a:ext uri="{28A0092B-C50C-407E-A947-70E740481C1C}">
                <a14:useLocalDpi xmlns:a14="http://schemas.microsoft.com/office/drawing/2010/main" val="0"/>
              </a:ext>
            </a:extLst>
          </a:blip>
          <a:srcRect l="2698" b="16861"/>
          <a:stretch/>
        </p:blipFill>
        <p:spPr>
          <a:xfrm>
            <a:off x="288032" y="3479079"/>
            <a:ext cx="10387260" cy="4082184"/>
          </a:xfrm>
          <a:prstGeom prst="rect">
            <a:avLst/>
          </a:prstGeom>
        </p:spPr>
      </p:pic>
      <p:pic>
        <p:nvPicPr>
          <p:cNvPr id="2" name="Grafik 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35793"/>
            <a:ext cx="10675292" cy="4910064"/>
          </a:xfrm>
          <a:prstGeom prst="rect">
            <a:avLst/>
          </a:prstGeom>
        </p:spPr>
      </p:pic>
      <p:sp>
        <p:nvSpPr>
          <p:cNvPr id="1026"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7" name="Rectangle 4"/>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1028" name="Rectangle 5"/>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93190"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1030"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07" r:id="rId1"/>
    <p:sldLayoutId id="2147485008" r:id="rId2"/>
    <p:sldLayoutId id="2147485009" r:id="rId3"/>
    <p:sldLayoutId id="2147485010" r:id="rId4"/>
    <p:sldLayoutId id="2147485011" r:id="rId5"/>
    <p:sldLayoutId id="2147485012" r:id="rId6"/>
    <p:sldLayoutId id="2147485013" r:id="rId7"/>
    <p:sldLayoutId id="2147485014" r:id="rId8"/>
    <p:sldLayoutId id="2147485015" r:id="rId9"/>
    <p:sldLayoutId id="2147485016" r:id="rId10"/>
    <p:sldLayoutId id="2147485017" r:id="rId11"/>
    <p:sldLayoutId id="2147485018" r:id="rId12"/>
  </p:sldLayoutIdLst>
  <p:hf hdr="0" ftr="0" dt="0"/>
  <p:txStyles>
    <p:titleStyle>
      <a:lvl1pPr algn="l" defTabSz="1042988" rtl="0" eaLnBrk="0" fontAlgn="base" hangingPunct="0">
        <a:spcBef>
          <a:spcPct val="0"/>
        </a:spcBef>
        <a:spcAft>
          <a:spcPct val="0"/>
        </a:spcAft>
        <a:defRPr sz="4400" b="1">
          <a:solidFill>
            <a:schemeClr val="tx2"/>
          </a:solidFill>
          <a:latin typeface="+mj-lt"/>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cs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cs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cs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cs typeface="Arial" pitchFamily="34" charset="0"/>
        </a:defRPr>
      </a:lvl9pPr>
    </p:titleStyle>
    <p:bodyStyle>
      <a:lvl1pPr marL="342900" indent="-342900" algn="l" defTabSz="1042988" rtl="0" eaLnBrk="0" fontAlgn="base" hangingPunct="0">
        <a:lnSpc>
          <a:spcPts val="2700"/>
        </a:lnSpc>
        <a:spcBef>
          <a:spcPct val="0"/>
        </a:spcBef>
        <a:spcAft>
          <a:spcPct val="20000"/>
        </a:spcAft>
        <a:buFont typeface="Arial" charset="0"/>
        <a:buChar char="•"/>
        <a:defRPr sz="2400">
          <a:solidFill>
            <a:schemeClr val="hlink"/>
          </a:solidFill>
          <a:latin typeface="+mn-lt"/>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mn-lt"/>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mn-lt"/>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mn-lt"/>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mn-lt"/>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2051" name="Rectangle 3"/>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10" name="Rectangle 10"/>
          <p:cNvSpPr>
            <a:spLocks noGrp="1" noChangeArrowheads="1"/>
          </p:cNvSpPr>
          <p:nvPr>
            <p:ph type="dt" sz="quarter" idx="2"/>
          </p:nvPr>
        </p:nvSpPr>
        <p:spPr bwMode="auto">
          <a:xfrm>
            <a:off x="2682875" y="5664200"/>
            <a:ext cx="2495550" cy="392113"/>
          </a:xfrm>
          <a:prstGeom prst="rect">
            <a:avLst/>
          </a:prstGeom>
          <a:ln>
            <a:miter lim="800000"/>
            <a:headEnd/>
            <a:tailEnd/>
          </a:ln>
        </p:spPr>
        <p:txBody>
          <a:bodyPr vert="horz" wrap="square" lIns="0" tIns="0" rIns="0" bIns="0" numCol="1" anchor="t" anchorCtr="0" compatLnSpc="1">
            <a:prstTxWarp prst="textNoShape">
              <a:avLst/>
            </a:prstTxWarp>
          </a:bodyPr>
          <a:lstStyle>
            <a:lvl1pPr>
              <a:defRPr sz="2400">
                <a:solidFill>
                  <a:schemeClr val="tx2"/>
                </a:solidFill>
                <a:latin typeface="Arial" pitchFamily="34" charset="0"/>
                <a:cs typeface="+mn-cs"/>
              </a:defRPr>
            </a:lvl1pPr>
          </a:lstStyle>
          <a:p>
            <a:pPr>
              <a:defRPr/>
            </a:pPr>
            <a:endParaRPr lang="en-AU"/>
          </a:p>
        </p:txBody>
      </p:sp>
      <p:sp>
        <p:nvSpPr>
          <p:cNvPr id="11" name="Rectangle 11"/>
          <p:cNvSpPr>
            <a:spLocks noGrp="1" noChangeArrowheads="1"/>
          </p:cNvSpPr>
          <p:nvPr>
            <p:ph type="ftr" sz="quarter" idx="3"/>
          </p:nvPr>
        </p:nvSpPr>
        <p:spPr bwMode="auto">
          <a:xfrm>
            <a:off x="2671763" y="7197725"/>
            <a:ext cx="3386137" cy="292100"/>
          </a:xfrm>
          <a:prstGeom prst="rect">
            <a:avLst/>
          </a:prstGeom>
          <a:ln>
            <a:miter lim="800000"/>
            <a:headEnd/>
            <a:tailEnd/>
          </a:ln>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2054"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34" r:id="rId1"/>
  </p:sldLayoutIdLst>
  <p:hf hdr="0" ftr="0" dt="0"/>
  <p:txStyles>
    <p:titleStyle>
      <a:lvl1pPr algn="l" defTabSz="1042988" rtl="0" eaLnBrk="0" fontAlgn="base" hangingPunct="0">
        <a:spcBef>
          <a:spcPct val="0"/>
        </a:spcBef>
        <a:spcAft>
          <a:spcPct val="0"/>
        </a:spcAft>
        <a:defRPr sz="4400" b="1">
          <a:solidFill>
            <a:schemeClr val="tx2"/>
          </a:solidFill>
          <a:latin typeface="Arial" charset="0"/>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defRPr>
      </a:lvl9pPr>
    </p:titleStyle>
    <p:bodyStyle>
      <a:lvl1pPr marL="342900" indent="-342900" algn="l" defTabSz="1042988" rtl="0" eaLnBrk="0" fontAlgn="base" hangingPunct="0">
        <a:lnSpc>
          <a:spcPts val="3400"/>
        </a:lnSpc>
        <a:spcBef>
          <a:spcPct val="0"/>
        </a:spcBef>
        <a:spcAft>
          <a:spcPct val="20000"/>
        </a:spcAft>
        <a:buFont typeface="Arial" charset="0"/>
        <a:buChar char="•"/>
        <a:defRPr sz="3000" b="1">
          <a:solidFill>
            <a:schemeClr val="hlink"/>
          </a:solidFill>
          <a:latin typeface="Arial" charset="0"/>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Arial" charset="0"/>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Arial" charset="0"/>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Arial" charset="0"/>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Arial" charset="0"/>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bwMode="auto">
          <a:xfrm>
            <a:off x="2682875" y="2014538"/>
            <a:ext cx="684053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AU" smtClean="0"/>
              <a:t>Click to edit Master title style</a:t>
            </a:r>
          </a:p>
        </p:txBody>
      </p:sp>
      <p:sp>
        <p:nvSpPr>
          <p:cNvPr id="3075" name="Rectangle 5"/>
          <p:cNvSpPr>
            <a:spLocks noGrp="1" noChangeArrowheads="1"/>
          </p:cNvSpPr>
          <p:nvPr>
            <p:ph type="body" idx="1"/>
          </p:nvPr>
        </p:nvSpPr>
        <p:spPr bwMode="auto">
          <a:xfrm>
            <a:off x="2679700" y="2844800"/>
            <a:ext cx="683101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9" name="Rectangle 8"/>
          <p:cNvSpPr>
            <a:spLocks noGrp="1" noChangeArrowheads="1"/>
          </p:cNvSpPr>
          <p:nvPr>
            <p:ph type="dt" sz="quarter" idx="2"/>
          </p:nvPr>
        </p:nvSpPr>
        <p:spPr bwMode="auto">
          <a:xfrm>
            <a:off x="2682875" y="5664200"/>
            <a:ext cx="2495550" cy="392113"/>
          </a:xfrm>
          <a:prstGeom prst="rect">
            <a:avLst/>
          </a:prstGeom>
          <a:ln>
            <a:miter lim="800000"/>
            <a:headEnd/>
            <a:tailEnd/>
          </a:ln>
        </p:spPr>
        <p:txBody>
          <a:bodyPr vert="horz" wrap="square" lIns="0" tIns="0" rIns="0" bIns="0" numCol="1" anchor="t" anchorCtr="0" compatLnSpc="1">
            <a:prstTxWarp prst="textNoShape">
              <a:avLst/>
            </a:prstTxWarp>
          </a:bodyPr>
          <a:lstStyle>
            <a:lvl1pPr>
              <a:defRPr sz="2400">
                <a:solidFill>
                  <a:schemeClr val="bg1"/>
                </a:solidFill>
                <a:latin typeface="Arial" pitchFamily="34" charset="0"/>
                <a:cs typeface="+mn-cs"/>
              </a:defRPr>
            </a:lvl1pPr>
          </a:lstStyle>
          <a:p>
            <a:pPr>
              <a:defRPr/>
            </a:pPr>
            <a:endParaRPr lang="en-AU"/>
          </a:p>
        </p:txBody>
      </p:sp>
      <p:sp>
        <p:nvSpPr>
          <p:cNvPr id="10" name="Rectangle 9"/>
          <p:cNvSpPr>
            <a:spLocks noGrp="1" noChangeArrowheads="1"/>
          </p:cNvSpPr>
          <p:nvPr>
            <p:ph type="ftr" sz="quarter" idx="3"/>
          </p:nvPr>
        </p:nvSpPr>
        <p:spPr bwMode="auto">
          <a:xfrm>
            <a:off x="2671763" y="7197725"/>
            <a:ext cx="3386137" cy="292100"/>
          </a:xfrm>
          <a:prstGeom prst="rect">
            <a:avLst/>
          </a:prstGeom>
          <a:ln>
            <a:miter lim="800000"/>
            <a:headEnd/>
            <a:tailEnd/>
          </a:ln>
        </p:spPr>
        <p:txBody>
          <a:bodyPr vert="horz" wrap="square" lIns="0" tIns="0" rIns="0" bIns="0" numCol="1" anchor="t" anchorCtr="0" compatLnSpc="1">
            <a:prstTxWarp prst="textNoShape">
              <a:avLst/>
            </a:prstTxWarp>
          </a:bodyPr>
          <a:lstStyle>
            <a:lvl1pPr>
              <a:lnSpc>
                <a:spcPts val="1200"/>
              </a:lnSpc>
              <a:defRPr sz="1200" b="1">
                <a:solidFill>
                  <a:schemeClr val="bg1"/>
                </a:solidFill>
                <a:latin typeface="Arial" pitchFamily="34" charset="0"/>
                <a:cs typeface="Arial" pitchFamily="34" charset="0"/>
              </a:defRPr>
            </a:lvl1pPr>
          </a:lstStyle>
          <a:p>
            <a:pPr>
              <a:defRPr/>
            </a:pPr>
            <a:r>
              <a:rPr lang="en-AU"/>
              <a:t>TransFair 2011</a:t>
            </a:r>
          </a:p>
        </p:txBody>
      </p:sp>
      <p:sp>
        <p:nvSpPr>
          <p:cNvPr id="6" name="Rectangle 6"/>
          <p:cNvSpPr txBox="1">
            <a:spLocks noChangeArrowheads="1"/>
          </p:cNvSpPr>
          <p:nvPr/>
        </p:nvSpPr>
        <p:spPr bwMode="auto">
          <a:xfrm>
            <a:off x="1169988" y="6948488"/>
            <a:ext cx="3386137" cy="292100"/>
          </a:xfrm>
          <a:prstGeom prst="rect">
            <a:avLst/>
          </a:prstGeom>
          <a:noFill/>
          <a:ln w="9525">
            <a:noFill/>
            <a:miter lim="800000"/>
            <a:headEnd/>
            <a:tailEnd/>
          </a:ln>
          <a:effectLst/>
        </p:spPr>
        <p:txBody>
          <a:bodyPr lIns="0" tIns="0" rIns="0" bIns="0"/>
          <a:lstStyle>
            <a:lvl1pPr>
              <a:lnSpc>
                <a:spcPts val="1200"/>
              </a:lnSpc>
              <a:defRPr sz="1200" b="1">
                <a:solidFill>
                  <a:schemeClr val="tx2"/>
                </a:solidFill>
                <a:latin typeface="Arial" pitchFamily="34" charset="0"/>
                <a:cs typeface="Arial" pitchFamily="34" charset="0"/>
              </a:defRPr>
            </a:lvl1pPr>
          </a:lstStyle>
          <a:p>
            <a:pPr>
              <a:defRPr/>
            </a:pPr>
            <a:r>
              <a:rPr lang="en-AU" smtClean="0"/>
              <a:t>TransFair 2011</a:t>
            </a:r>
            <a:endParaRPr lang="en-AU" dirty="0"/>
          </a:p>
        </p:txBody>
      </p:sp>
      <p:pic>
        <p:nvPicPr>
          <p:cNvPr id="3079"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19" r:id="rId1"/>
  </p:sldLayoutIdLst>
  <p:hf hdr="0" ftr="0" dt="0"/>
  <p:txStyles>
    <p:titleStyle>
      <a:lvl1pPr algn="l" defTabSz="1042988" rtl="0" eaLnBrk="0" fontAlgn="base" hangingPunct="0">
        <a:lnSpc>
          <a:spcPts val="2700"/>
        </a:lnSpc>
        <a:spcBef>
          <a:spcPct val="0"/>
        </a:spcBef>
        <a:spcAft>
          <a:spcPct val="0"/>
        </a:spcAft>
        <a:defRPr sz="2400" b="1">
          <a:solidFill>
            <a:schemeClr val="tx2"/>
          </a:solidFill>
          <a:latin typeface="Arial" charset="0"/>
          <a:ea typeface="+mj-ea"/>
          <a:cs typeface="+mj-cs"/>
        </a:defRPr>
      </a:lvl1pPr>
      <a:lvl2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2pPr>
      <a:lvl3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3pPr>
      <a:lvl4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4pPr>
      <a:lvl5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5pPr>
      <a:lvl6pPr marL="4572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6pPr>
      <a:lvl7pPr marL="9144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7pPr>
      <a:lvl8pPr marL="13716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8pPr>
      <a:lvl9pPr marL="18288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9pPr>
    </p:titleStyle>
    <p:bodyStyle>
      <a:lvl1pPr marL="407988" indent="-407988" algn="l" defTabSz="1042988" rtl="0" eaLnBrk="0" fontAlgn="base" hangingPunct="0">
        <a:lnSpc>
          <a:spcPts val="2700"/>
        </a:lnSpc>
        <a:spcBef>
          <a:spcPct val="0"/>
        </a:spcBef>
        <a:spcAft>
          <a:spcPct val="10000"/>
        </a:spcAft>
        <a:buFont typeface="Calibri" pitchFamily="34" charset="0"/>
        <a:buAutoNum type="arabicPeriod"/>
        <a:defRPr sz="2400" b="1">
          <a:solidFill>
            <a:schemeClr val="hlink"/>
          </a:solidFill>
          <a:latin typeface="Arial" charset="0"/>
          <a:ea typeface="+mn-ea"/>
          <a:cs typeface="+mn-cs"/>
        </a:defRPr>
      </a:lvl1pPr>
      <a:lvl2pPr marL="301625" indent="-301625" algn="l" defTabSz="1042988" rtl="0" eaLnBrk="0" fontAlgn="base" hangingPunct="0">
        <a:lnSpc>
          <a:spcPts val="2700"/>
        </a:lnSpc>
        <a:spcBef>
          <a:spcPct val="0"/>
        </a:spcBef>
        <a:spcAft>
          <a:spcPct val="70000"/>
        </a:spcAft>
        <a:buClr>
          <a:schemeClr val="tx2"/>
        </a:buClr>
        <a:buFont typeface="Arial" charset="0"/>
        <a:buChar char="•"/>
        <a:defRPr sz="2400">
          <a:solidFill>
            <a:schemeClr val="hlink"/>
          </a:solidFill>
          <a:latin typeface="Arial" charset="0"/>
          <a:cs typeface="+mn-cs"/>
        </a:defRPr>
      </a:lvl2pPr>
      <a:lvl3pPr marL="1143000" indent="-228600" algn="l" defTabSz="1042988" rtl="0" eaLnBrk="0" fontAlgn="base" hangingPunct="0">
        <a:spcBef>
          <a:spcPct val="20000"/>
        </a:spcBef>
        <a:spcAft>
          <a:spcPct val="0"/>
        </a:spcAft>
        <a:buFont typeface="Arial" charset="0"/>
        <a:buChar char="•"/>
        <a:defRPr sz="2400" b="1">
          <a:solidFill>
            <a:schemeClr val="hlink"/>
          </a:solidFill>
          <a:latin typeface="Arial" charset="0"/>
          <a:cs typeface="+mn-cs"/>
        </a:defRPr>
      </a:lvl3pPr>
      <a:lvl4pPr marL="260350" indent="-260350" algn="l" defTabSz="1042988" rtl="0" eaLnBrk="0" fontAlgn="base" hangingPunct="0">
        <a:spcBef>
          <a:spcPct val="20000"/>
        </a:spcBef>
        <a:spcAft>
          <a:spcPct val="0"/>
        </a:spcAft>
        <a:buClr>
          <a:schemeClr val="tx2"/>
        </a:buClr>
        <a:buFont typeface="Arial" charset="0"/>
        <a:buChar char="•"/>
        <a:defRPr sz="2400">
          <a:solidFill>
            <a:schemeClr val="hlink"/>
          </a:solidFill>
          <a:latin typeface="Arial" charset="0"/>
          <a:cs typeface="+mn-cs"/>
        </a:defRPr>
      </a:lvl4pPr>
      <a:lvl5pPr marL="563563" indent="-261938" algn="l" defTabSz="1042988" rtl="0" eaLnBrk="0" fontAlgn="base" hangingPunct="0">
        <a:spcBef>
          <a:spcPct val="20000"/>
        </a:spcBef>
        <a:spcAft>
          <a:spcPct val="0"/>
        </a:spcAft>
        <a:buFont typeface="Arial" charset="0"/>
        <a:buChar char="–"/>
        <a:defRPr sz="2400">
          <a:solidFill>
            <a:schemeClr val="hlink"/>
          </a:solidFill>
          <a:latin typeface="Arial" charset="0"/>
          <a:cs typeface="+mn-cs"/>
        </a:defRPr>
      </a:lvl5pPr>
      <a:lvl6pPr marL="10207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6pPr>
      <a:lvl7pPr marL="14779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7pPr>
      <a:lvl8pPr marL="19351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8pPr>
      <a:lvl9pPr marL="23923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4099" name="Rectangle 3"/>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5"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4101"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35" r:id="rId1"/>
    <p:sldLayoutId id="2147485036" r:id="rId2"/>
    <p:sldLayoutId id="2147485037" r:id="rId3"/>
    <p:sldLayoutId id="2147485038" r:id="rId4"/>
  </p:sldLayoutIdLst>
  <p:hf hdr="0" ftr="0" dt="0"/>
  <p:txStyles>
    <p:titleStyle>
      <a:lvl1pPr algn="l" defTabSz="1042988" rtl="0" eaLnBrk="0" fontAlgn="base" hangingPunct="0">
        <a:spcBef>
          <a:spcPct val="0"/>
        </a:spcBef>
        <a:spcAft>
          <a:spcPct val="0"/>
        </a:spcAft>
        <a:defRPr sz="4400" b="1">
          <a:solidFill>
            <a:schemeClr val="tx2"/>
          </a:solidFill>
          <a:latin typeface="Arial" charset="0"/>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defRPr>
      </a:lvl9pPr>
    </p:titleStyle>
    <p:bodyStyle>
      <a:lvl1pPr marL="342900" indent="-342900" algn="l" defTabSz="1042988" rtl="0" eaLnBrk="0" fontAlgn="base" hangingPunct="0">
        <a:lnSpc>
          <a:spcPts val="3400"/>
        </a:lnSpc>
        <a:spcBef>
          <a:spcPct val="0"/>
        </a:spcBef>
        <a:spcAft>
          <a:spcPct val="20000"/>
        </a:spcAft>
        <a:buFont typeface="Arial" charset="0"/>
        <a:buChar char="•"/>
        <a:defRPr sz="3000" b="1">
          <a:solidFill>
            <a:schemeClr val="hlink"/>
          </a:solidFill>
          <a:latin typeface="Arial" charset="0"/>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Arial" charset="0"/>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Arial" charset="0"/>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Arial" charset="0"/>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Arial" charset="0"/>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232" tIns="45617" rIns="91232" bIns="45617" anchor="ctr"/>
          <a:lstStyle/>
          <a:p>
            <a:endParaRPr lang="de-DE">
              <a:solidFill>
                <a:srgbClr val="000000"/>
              </a:solidFill>
            </a:endParaRPr>
          </a:p>
        </p:txBody>
      </p:sp>
      <p:sp>
        <p:nvSpPr>
          <p:cNvPr id="5123" name="Rectangle 4"/>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5124" name="Rectangle 5"/>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93190"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300" b="1">
                <a:solidFill>
                  <a:srgbClr val="00BCE4"/>
                </a:solidFill>
                <a:latin typeface="Arial" pitchFamily="34" charset="0"/>
                <a:cs typeface="Arial" pitchFamily="34" charset="0"/>
              </a:defRPr>
            </a:lvl1pPr>
          </a:lstStyle>
          <a:p>
            <a:pPr>
              <a:defRPr/>
            </a:pPr>
            <a:r>
              <a:rPr lang="en-AU"/>
              <a:t>TransFair 2011</a:t>
            </a:r>
          </a:p>
        </p:txBody>
      </p:sp>
    </p:spTree>
  </p:cSld>
  <p:clrMap bg1="lt1" tx1="dk1" bg2="lt2" tx2="dk2" accent1="accent1" accent2="accent2" accent3="accent3" accent4="accent4" accent5="accent5" accent6="accent6" hlink="hlink" folHlink="folHlink"/>
  <p:sldLayoutIdLst>
    <p:sldLayoutId id="2147485020" r:id="rId1"/>
    <p:sldLayoutId id="2147485021" r:id="rId2"/>
    <p:sldLayoutId id="2147485022" r:id="rId3"/>
    <p:sldLayoutId id="2147485023" r:id="rId4"/>
    <p:sldLayoutId id="2147485024" r:id="rId5"/>
    <p:sldLayoutId id="2147485025" r:id="rId6"/>
    <p:sldLayoutId id="2147485026" r:id="rId7"/>
    <p:sldLayoutId id="2147485027" r:id="rId8"/>
    <p:sldLayoutId id="2147485028" r:id="rId9"/>
    <p:sldLayoutId id="2147485029" r:id="rId10"/>
    <p:sldLayoutId id="2147485030" r:id="rId11"/>
    <p:sldLayoutId id="2147485031" r:id="rId12"/>
    <p:sldLayoutId id="2147485032" r:id="rId13"/>
    <p:sldLayoutId id="2147485033" r:id="rId14"/>
  </p:sldLayoutIdLst>
  <p:hf hdr="0" ftr="0" dt="0"/>
  <p:txStyles>
    <p:titleStyle>
      <a:lvl1pPr algn="l" defTabSz="1033463" rtl="0" eaLnBrk="0" fontAlgn="base" hangingPunct="0">
        <a:spcBef>
          <a:spcPct val="0"/>
        </a:spcBef>
        <a:spcAft>
          <a:spcPct val="0"/>
        </a:spcAft>
        <a:defRPr sz="4400" b="1">
          <a:solidFill>
            <a:schemeClr val="tx2"/>
          </a:solidFill>
          <a:latin typeface="+mj-lt"/>
          <a:ea typeface="+mj-ea"/>
          <a:cs typeface="+mj-cs"/>
        </a:defRPr>
      </a:lvl1pPr>
      <a:lvl2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2pPr>
      <a:lvl3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3pPr>
      <a:lvl4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4pPr>
      <a:lvl5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5pPr>
      <a:lvl6pPr marL="456150" algn="l" defTabSz="1040599" rtl="0" eaLnBrk="1" fontAlgn="base" hangingPunct="1">
        <a:spcBef>
          <a:spcPct val="0"/>
        </a:spcBef>
        <a:spcAft>
          <a:spcPct val="0"/>
        </a:spcAft>
        <a:defRPr b="1">
          <a:solidFill>
            <a:schemeClr val="tx2"/>
          </a:solidFill>
          <a:latin typeface="Arial" pitchFamily="34" charset="0"/>
          <a:cs typeface="Arial" pitchFamily="34" charset="0"/>
        </a:defRPr>
      </a:lvl6pPr>
      <a:lvl7pPr marL="912296" algn="l" defTabSz="1040599" rtl="0" eaLnBrk="1" fontAlgn="base" hangingPunct="1">
        <a:spcBef>
          <a:spcPct val="0"/>
        </a:spcBef>
        <a:spcAft>
          <a:spcPct val="0"/>
        </a:spcAft>
        <a:defRPr b="1">
          <a:solidFill>
            <a:schemeClr val="tx2"/>
          </a:solidFill>
          <a:latin typeface="Arial" pitchFamily="34" charset="0"/>
          <a:cs typeface="Arial" pitchFamily="34" charset="0"/>
        </a:defRPr>
      </a:lvl7pPr>
      <a:lvl8pPr marL="1368456" algn="l" defTabSz="1040599" rtl="0" eaLnBrk="1" fontAlgn="base" hangingPunct="1">
        <a:spcBef>
          <a:spcPct val="0"/>
        </a:spcBef>
        <a:spcAft>
          <a:spcPct val="0"/>
        </a:spcAft>
        <a:defRPr b="1">
          <a:solidFill>
            <a:schemeClr val="tx2"/>
          </a:solidFill>
          <a:latin typeface="Arial" pitchFamily="34" charset="0"/>
          <a:cs typeface="Arial" pitchFamily="34" charset="0"/>
        </a:defRPr>
      </a:lvl8pPr>
      <a:lvl9pPr marL="1824608" algn="l" defTabSz="1040599" rtl="0" eaLnBrk="1" fontAlgn="base" hangingPunct="1">
        <a:spcBef>
          <a:spcPct val="0"/>
        </a:spcBef>
        <a:spcAft>
          <a:spcPct val="0"/>
        </a:spcAft>
        <a:defRPr b="1">
          <a:solidFill>
            <a:schemeClr val="tx2"/>
          </a:solidFill>
          <a:latin typeface="Arial" pitchFamily="34" charset="0"/>
          <a:cs typeface="Arial" pitchFamily="34" charset="0"/>
        </a:defRPr>
      </a:lvl9pPr>
    </p:titleStyle>
    <p:bodyStyle>
      <a:lvl1pPr marL="333375" indent="-333375" algn="l" defTabSz="1033463" rtl="0" eaLnBrk="0" fontAlgn="base" hangingPunct="0">
        <a:lnSpc>
          <a:spcPts val="2700"/>
        </a:lnSpc>
        <a:spcBef>
          <a:spcPct val="0"/>
        </a:spcBef>
        <a:spcAft>
          <a:spcPct val="20000"/>
        </a:spcAft>
        <a:buFont typeface="Arial" charset="0"/>
        <a:buChar char="•"/>
        <a:defRPr sz="2400">
          <a:solidFill>
            <a:schemeClr val="hlink"/>
          </a:solidFill>
          <a:latin typeface="+mn-lt"/>
          <a:ea typeface="+mn-ea"/>
          <a:cs typeface="+mn-cs"/>
        </a:defRPr>
      </a:lvl1pPr>
      <a:lvl2pPr marL="292100" indent="-292100" algn="l" defTabSz="1033463"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mn-lt"/>
          <a:cs typeface="+mn-cs"/>
        </a:defRPr>
      </a:lvl2pPr>
      <a:lvl3pPr marL="1133475" indent="-219075" algn="l" defTabSz="1033463" rtl="0" eaLnBrk="0" fontAlgn="base" hangingPunct="0">
        <a:lnSpc>
          <a:spcPts val="2700"/>
        </a:lnSpc>
        <a:spcBef>
          <a:spcPct val="0"/>
        </a:spcBef>
        <a:spcAft>
          <a:spcPct val="40000"/>
        </a:spcAft>
        <a:buFont typeface="Arial" charset="0"/>
        <a:buChar char="•"/>
        <a:defRPr sz="2400" b="1">
          <a:solidFill>
            <a:schemeClr val="hlink"/>
          </a:solidFill>
          <a:latin typeface="+mn-lt"/>
          <a:cs typeface="+mn-cs"/>
        </a:defRPr>
      </a:lvl3pPr>
      <a:lvl4pPr marL="250825" indent="-250825" algn="l" defTabSz="1033463"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mn-lt"/>
          <a:cs typeface="+mn-cs"/>
        </a:defRPr>
      </a:lvl4pPr>
      <a:lvl5pPr marL="690563" indent="-250825" algn="l" defTabSz="1033463" rtl="0" eaLnBrk="0" fontAlgn="base" hangingPunct="0">
        <a:lnSpc>
          <a:spcPts val="2700"/>
        </a:lnSpc>
        <a:spcBef>
          <a:spcPct val="0"/>
        </a:spcBef>
        <a:spcAft>
          <a:spcPct val="40000"/>
        </a:spcAft>
        <a:buFont typeface="Symbol" pitchFamily="18" charset="2"/>
        <a:buChar char="-"/>
        <a:defRPr sz="2400">
          <a:solidFill>
            <a:schemeClr val="hlink"/>
          </a:solidFill>
          <a:latin typeface="+mn-lt"/>
          <a:cs typeface="+mn-cs"/>
        </a:defRPr>
      </a:lvl5pPr>
      <a:lvl6pPr marL="1154636"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0792"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66943"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3089"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2296" rtl="0" eaLnBrk="1" latinLnBrk="0" hangingPunct="1">
        <a:defRPr sz="1800" kern="1200">
          <a:solidFill>
            <a:schemeClr val="tx1"/>
          </a:solidFill>
          <a:latin typeface="+mn-lt"/>
          <a:ea typeface="+mn-ea"/>
          <a:cs typeface="+mn-cs"/>
        </a:defRPr>
      </a:lvl1pPr>
      <a:lvl2pPr marL="456150" algn="l" defTabSz="912296" rtl="0" eaLnBrk="1" latinLnBrk="0" hangingPunct="1">
        <a:defRPr sz="1800" kern="1200">
          <a:solidFill>
            <a:schemeClr val="tx1"/>
          </a:solidFill>
          <a:latin typeface="+mn-lt"/>
          <a:ea typeface="+mn-ea"/>
          <a:cs typeface="+mn-cs"/>
        </a:defRPr>
      </a:lvl2pPr>
      <a:lvl3pPr marL="912296" algn="l" defTabSz="912296" rtl="0" eaLnBrk="1" latinLnBrk="0" hangingPunct="1">
        <a:defRPr sz="1800" kern="1200">
          <a:solidFill>
            <a:schemeClr val="tx1"/>
          </a:solidFill>
          <a:latin typeface="+mn-lt"/>
          <a:ea typeface="+mn-ea"/>
          <a:cs typeface="+mn-cs"/>
        </a:defRPr>
      </a:lvl3pPr>
      <a:lvl4pPr marL="1368456" algn="l" defTabSz="912296" rtl="0" eaLnBrk="1" latinLnBrk="0" hangingPunct="1">
        <a:defRPr sz="1800" kern="1200">
          <a:solidFill>
            <a:schemeClr val="tx1"/>
          </a:solidFill>
          <a:latin typeface="+mn-lt"/>
          <a:ea typeface="+mn-ea"/>
          <a:cs typeface="+mn-cs"/>
        </a:defRPr>
      </a:lvl4pPr>
      <a:lvl5pPr marL="1824608" algn="l" defTabSz="912296" rtl="0" eaLnBrk="1" latinLnBrk="0" hangingPunct="1">
        <a:defRPr sz="1800" kern="1200">
          <a:solidFill>
            <a:schemeClr val="tx1"/>
          </a:solidFill>
          <a:latin typeface="+mn-lt"/>
          <a:ea typeface="+mn-ea"/>
          <a:cs typeface="+mn-cs"/>
        </a:defRPr>
      </a:lvl5pPr>
      <a:lvl6pPr marL="2280762" algn="l" defTabSz="912296" rtl="0" eaLnBrk="1" latinLnBrk="0" hangingPunct="1">
        <a:defRPr sz="1800" kern="1200">
          <a:solidFill>
            <a:schemeClr val="tx1"/>
          </a:solidFill>
          <a:latin typeface="+mn-lt"/>
          <a:ea typeface="+mn-ea"/>
          <a:cs typeface="+mn-cs"/>
        </a:defRPr>
      </a:lvl6pPr>
      <a:lvl7pPr marL="2736915" algn="l" defTabSz="912296" rtl="0" eaLnBrk="1" latinLnBrk="0" hangingPunct="1">
        <a:defRPr sz="1800" kern="1200">
          <a:solidFill>
            <a:schemeClr val="tx1"/>
          </a:solidFill>
          <a:latin typeface="+mn-lt"/>
          <a:ea typeface="+mn-ea"/>
          <a:cs typeface="+mn-cs"/>
        </a:defRPr>
      </a:lvl7pPr>
      <a:lvl8pPr marL="3193067" algn="l" defTabSz="912296" rtl="0" eaLnBrk="1" latinLnBrk="0" hangingPunct="1">
        <a:defRPr sz="1800" kern="1200">
          <a:solidFill>
            <a:schemeClr val="tx1"/>
          </a:solidFill>
          <a:latin typeface="+mn-lt"/>
          <a:ea typeface="+mn-ea"/>
          <a:cs typeface="+mn-cs"/>
        </a:defRPr>
      </a:lvl8pPr>
      <a:lvl9pPr marL="3649218" algn="l" defTabSz="91229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3.jpg"/><Relationship Id="rId7"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g"/><Relationship Id="rId9"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116582" y="-35793"/>
            <a:ext cx="10791874" cy="7632848"/>
            <a:chOff x="-116582" y="-35793"/>
            <a:chExt cx="10791874" cy="7632848"/>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3" name="Gruppieren 2"/>
            <p:cNvGrpSpPr/>
            <p:nvPr/>
          </p:nvGrpSpPr>
          <p:grpSpPr>
            <a:xfrm>
              <a:off x="-116582" y="-35793"/>
              <a:ext cx="10791874" cy="7632848"/>
              <a:chOff x="-116582" y="-35793"/>
              <a:chExt cx="10791874" cy="7632848"/>
            </a:xfrm>
          </p:grpSpPr>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44036" name="Rectangle 3"/>
          <p:cNvSpPr>
            <a:spLocks noGrp="1" noChangeArrowheads="1"/>
          </p:cNvSpPr>
          <p:nvPr>
            <p:ph type="subTitle" idx="1"/>
          </p:nvPr>
        </p:nvSpPr>
        <p:spPr>
          <a:xfrm>
            <a:off x="2682875" y="5221288"/>
            <a:ext cx="10656888" cy="720725"/>
          </a:xfrm>
        </p:spPr>
        <p:txBody>
          <a:bodyPr/>
          <a:lstStyle/>
          <a:p>
            <a:pPr algn="l" defTabSz="1036943" eaLnBrk="1" hangingPunct="1">
              <a:defRPr/>
            </a:pPr>
            <a:r>
              <a:rPr lang="en-AU" dirty="0" smtClean="0">
                <a:solidFill>
                  <a:schemeClr val="bg1">
                    <a:lumMod val="50000"/>
                  </a:schemeClr>
                </a:solidFill>
              </a:rPr>
              <a:t>08/2013</a:t>
            </a:r>
            <a:r>
              <a:rPr lang="de-DE" dirty="0" smtClean="0">
                <a:solidFill>
                  <a:schemeClr val="bg1">
                    <a:lumMod val="50000"/>
                  </a:schemeClr>
                </a:solidFill>
              </a:rPr>
              <a:t> </a:t>
            </a:r>
          </a:p>
          <a:p>
            <a:pPr algn="l" defTabSz="1036943" eaLnBrk="1" hangingPunct="1">
              <a:defRPr/>
            </a:pPr>
            <a:r>
              <a:rPr lang="de-DE" dirty="0" smtClean="0">
                <a:solidFill>
                  <a:schemeClr val="bg1">
                    <a:lumMod val="50000"/>
                  </a:schemeClr>
                </a:solidFill>
              </a:rPr>
              <a:t>© TransFair e.V. </a:t>
            </a:r>
            <a:endParaRPr lang="en-AU" dirty="0" smtClean="0">
              <a:solidFill>
                <a:schemeClr val="bg1">
                  <a:lumMod val="50000"/>
                </a:schemeClr>
              </a:solidFill>
            </a:endParaRPr>
          </a:p>
          <a:p>
            <a:pPr algn="l" defTabSz="1036943" eaLnBrk="1" hangingPunct="1">
              <a:defRPr/>
            </a:pPr>
            <a:endParaRPr lang="en-AU" dirty="0" smtClean="0">
              <a:solidFill>
                <a:schemeClr val="bg1">
                  <a:lumMod val="50000"/>
                </a:schemeClr>
              </a:solidFill>
            </a:endParaRPr>
          </a:p>
        </p:txBody>
      </p:sp>
      <p:sp>
        <p:nvSpPr>
          <p:cNvPr id="11267" name="Textfeld 9"/>
          <p:cNvSpPr txBox="1">
            <a:spLocks noChangeArrowheads="1"/>
          </p:cNvSpPr>
          <p:nvPr/>
        </p:nvSpPr>
        <p:spPr bwMode="auto">
          <a:xfrm>
            <a:off x="2597150" y="2052638"/>
            <a:ext cx="7704138" cy="196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8" tIns="45665" rIns="91328" bIns="45665">
            <a:spAutoFit/>
          </a:bodyPr>
          <a:lstStyle>
            <a:lvl1pPr eaLnBrk="0" hangingPunct="0">
              <a:defRPr sz="2100">
                <a:solidFill>
                  <a:schemeClr val="tx1"/>
                </a:solidFill>
                <a:latin typeface="Arial" charset="0"/>
                <a:cs typeface="Arial" charset="0"/>
              </a:defRPr>
            </a:lvl1pPr>
            <a:lvl2pPr marL="742950" indent="-285750" eaLnBrk="0" hangingPunct="0">
              <a:defRPr sz="2100">
                <a:solidFill>
                  <a:schemeClr val="tx1"/>
                </a:solidFill>
                <a:latin typeface="Arial" charset="0"/>
                <a:cs typeface="Arial" charset="0"/>
              </a:defRPr>
            </a:lvl2pPr>
            <a:lvl3pPr marL="1143000" indent="-228600" eaLnBrk="0" hangingPunct="0">
              <a:defRPr sz="2100">
                <a:solidFill>
                  <a:schemeClr val="tx1"/>
                </a:solidFill>
                <a:latin typeface="Arial" charset="0"/>
                <a:cs typeface="Arial" charset="0"/>
              </a:defRPr>
            </a:lvl3pPr>
            <a:lvl4pPr marL="1600200" indent="-228600" eaLnBrk="0" hangingPunct="0">
              <a:defRPr sz="2100">
                <a:solidFill>
                  <a:schemeClr val="tx1"/>
                </a:solidFill>
                <a:latin typeface="Arial" charset="0"/>
                <a:cs typeface="Arial" charset="0"/>
              </a:defRPr>
            </a:lvl4pPr>
            <a:lvl5pPr marL="2057400" indent="-228600" eaLnBrk="0" hangingPunct="0">
              <a:defRPr sz="2100">
                <a:solidFill>
                  <a:schemeClr val="tx1"/>
                </a:solidFill>
                <a:latin typeface="Arial" charset="0"/>
                <a:cs typeface="Arial" charset="0"/>
              </a:defRPr>
            </a:lvl5pPr>
            <a:lvl6pPr marL="2514600" indent="-228600" eaLnBrk="0" fontAlgn="base" hangingPunct="0">
              <a:spcBef>
                <a:spcPct val="0"/>
              </a:spcBef>
              <a:spcAft>
                <a:spcPct val="0"/>
              </a:spcAft>
              <a:defRPr sz="2100">
                <a:solidFill>
                  <a:schemeClr val="tx1"/>
                </a:solidFill>
                <a:latin typeface="Arial" charset="0"/>
                <a:cs typeface="Arial" charset="0"/>
              </a:defRPr>
            </a:lvl6pPr>
            <a:lvl7pPr marL="2971800" indent="-228600" eaLnBrk="0" fontAlgn="base" hangingPunct="0">
              <a:spcBef>
                <a:spcPct val="0"/>
              </a:spcBef>
              <a:spcAft>
                <a:spcPct val="0"/>
              </a:spcAft>
              <a:defRPr sz="2100">
                <a:solidFill>
                  <a:schemeClr val="tx1"/>
                </a:solidFill>
                <a:latin typeface="Arial" charset="0"/>
                <a:cs typeface="Arial" charset="0"/>
              </a:defRPr>
            </a:lvl7pPr>
            <a:lvl8pPr marL="3429000" indent="-228600" eaLnBrk="0" fontAlgn="base" hangingPunct="0">
              <a:spcBef>
                <a:spcPct val="0"/>
              </a:spcBef>
              <a:spcAft>
                <a:spcPct val="0"/>
              </a:spcAft>
              <a:defRPr sz="2100">
                <a:solidFill>
                  <a:schemeClr val="tx1"/>
                </a:solidFill>
                <a:latin typeface="Arial" charset="0"/>
                <a:cs typeface="Arial" charset="0"/>
              </a:defRPr>
            </a:lvl8pPr>
            <a:lvl9pPr marL="3886200" indent="-228600" eaLnBrk="0" fontAlgn="base" hangingPunct="0">
              <a:spcBef>
                <a:spcPct val="0"/>
              </a:spcBef>
              <a:spcAft>
                <a:spcPct val="0"/>
              </a:spcAft>
              <a:defRPr sz="2100">
                <a:solidFill>
                  <a:schemeClr val="tx1"/>
                </a:solidFill>
                <a:latin typeface="Arial" charset="0"/>
                <a:cs typeface="Arial" charset="0"/>
              </a:defRPr>
            </a:lvl9pPr>
          </a:lstStyle>
          <a:p>
            <a:pPr eaLnBrk="1" hangingPunct="1">
              <a:spcAft>
                <a:spcPts val="1200"/>
              </a:spcAft>
            </a:pPr>
            <a:r>
              <a:rPr lang="de-DE" sz="4000" b="1" dirty="0" smtClean="0">
                <a:solidFill>
                  <a:srgbClr val="00BCE4"/>
                </a:solidFill>
              </a:rPr>
              <a:t>Fairtrade-Baumwolle</a:t>
            </a:r>
            <a:endParaRPr lang="de-DE" sz="3200" b="1" dirty="0" smtClean="0">
              <a:solidFill>
                <a:srgbClr val="7F7F7F"/>
              </a:solidFill>
            </a:endParaRPr>
          </a:p>
          <a:p>
            <a:pPr eaLnBrk="1" hangingPunct="1"/>
            <a:endParaRPr lang="de-DE" sz="3200" b="1" dirty="0">
              <a:solidFill>
                <a:srgbClr val="7F7F7F"/>
              </a:solidFill>
            </a:endParaRPr>
          </a:p>
          <a:p>
            <a:pPr eaLnBrk="1" hangingPunct="1"/>
            <a:r>
              <a:rPr lang="de-DE" sz="3200" b="1" dirty="0" smtClean="0">
                <a:solidFill>
                  <a:srgbClr val="7F7F7F"/>
                </a:solidFill>
              </a:rPr>
              <a:t>Vom Feld bis in den Kleiderschrank</a:t>
            </a:r>
            <a:endParaRPr lang="de-DE" sz="3200" b="1" dirty="0">
              <a:solidFill>
                <a:srgbClr val="7F7F7F"/>
              </a:solidFill>
            </a:endParaRPr>
          </a:p>
          <a:p>
            <a:pPr eaLnBrk="1" hangingPunct="1"/>
            <a:endParaRPr lang="de-DE" sz="800" b="1" dirty="0">
              <a:solidFill>
                <a:srgbClr val="7F7F7F"/>
              </a:solidFill>
            </a:endParaRPr>
          </a:p>
        </p:txBody>
      </p:sp>
      <p:sp>
        <p:nvSpPr>
          <p:cNvPr id="11268" name="Rectangle 9"/>
          <p:cNvSpPr>
            <a:spLocks noChangeArrowheads="1"/>
          </p:cNvSpPr>
          <p:nvPr/>
        </p:nvSpPr>
        <p:spPr bwMode="auto">
          <a:xfrm>
            <a:off x="-125908" y="2014538"/>
            <a:ext cx="2339975" cy="39592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28" tIns="45665" rIns="91328" bIns="45665" anchor="ctr"/>
          <a:lstStyle/>
          <a:p>
            <a:endParaRPr lang="de-DE">
              <a:solidFill>
                <a:srgbClr val="000000"/>
              </a:solidFill>
            </a:endParaRPr>
          </a:p>
        </p:txBody>
      </p:sp>
      <p:pic>
        <p:nvPicPr>
          <p:cNvPr id="11269" name="Picture 4" descr="G:\03_Dokumentation\05_Materialien_final\05_Logos_final\2011_Fairtrade-Logo_Brandlaunch\BrandmarkGermany_VERTRAULICH\Brand Mark Deutschland Vertical\JPEG\FBM_DE2_VERT_CMYK_PO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4850"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eck 9"/>
          <p:cNvSpPr/>
          <p:nvPr/>
        </p:nvSpPr>
        <p:spPr bwMode="auto">
          <a:xfrm>
            <a:off x="10459268" y="1980431"/>
            <a:ext cx="234132" cy="396044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3" name="Rechteck 12"/>
          <p:cNvSpPr/>
          <p:nvPr/>
        </p:nvSpPr>
        <p:spPr bwMode="auto">
          <a:xfrm>
            <a:off x="10459268" y="1908423"/>
            <a:ext cx="360040" cy="4104456"/>
          </a:xfrm>
          <a:prstGeom prst="rect">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Fotos\Produzenten (CDs 02)\Baumwolle\2008_Burkina_Faso\Fotos_Santiago_Engelhardt_alle_Rechte_UNPCB_BurkinaFAso\Ort_Kayao\L10053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537" y="-60218"/>
            <a:ext cx="11485909" cy="7657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42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78400" y="5737077"/>
            <a:ext cx="10612916" cy="1931986"/>
          </a:xfrm>
        </p:spPr>
        <p:txBody>
          <a:bodyPr/>
          <a:lstStyle/>
          <a:p>
            <a:pPr algn="l"/>
            <a:r>
              <a:rPr lang="de-DE" b="1" dirty="0"/>
              <a:t>Bevölkerung </a:t>
            </a:r>
            <a:r>
              <a:rPr lang="de-DE" b="1" dirty="0" smtClean="0"/>
              <a:t>Deutschlands </a:t>
            </a:r>
            <a:r>
              <a:rPr lang="de-DE" dirty="0" smtClean="0"/>
              <a:t>			</a:t>
            </a:r>
            <a:r>
              <a:rPr lang="de-DE" b="1" dirty="0" smtClean="0"/>
              <a:t>Bevölkerung Indiens</a:t>
            </a:r>
          </a:p>
          <a:p>
            <a:pPr algn="l"/>
            <a:r>
              <a:rPr lang="de-DE" b="1" dirty="0"/>
              <a:t>82 Millionen </a:t>
            </a:r>
            <a:r>
              <a:rPr lang="de-DE" dirty="0" smtClean="0"/>
              <a:t>Menschen			</a:t>
            </a:r>
            <a:r>
              <a:rPr lang="de-DE" b="1" dirty="0" smtClean="0"/>
              <a:t>1,27 Milliarden </a:t>
            </a:r>
            <a:r>
              <a:rPr lang="de-DE" dirty="0"/>
              <a:t>Menschen </a:t>
            </a:r>
          </a:p>
        </p:txBody>
      </p:sp>
      <p:grpSp>
        <p:nvGrpSpPr>
          <p:cNvPr id="8" name="Gruppieren 7"/>
          <p:cNvGrpSpPr/>
          <p:nvPr/>
        </p:nvGrpSpPr>
        <p:grpSpPr>
          <a:xfrm>
            <a:off x="1268060" y="2772519"/>
            <a:ext cx="1198320" cy="1324410"/>
            <a:chOff x="594172" y="2939683"/>
            <a:chExt cx="1979580" cy="2187876"/>
          </a:xfrm>
        </p:grpSpPr>
        <p:grpSp>
          <p:nvGrpSpPr>
            <p:cNvPr id="6" name="Gruppieren 5"/>
            <p:cNvGrpSpPr/>
            <p:nvPr/>
          </p:nvGrpSpPr>
          <p:grpSpPr>
            <a:xfrm>
              <a:off x="1140891" y="2939683"/>
              <a:ext cx="989790" cy="1071728"/>
              <a:chOff x="1088519" y="4068663"/>
              <a:chExt cx="989790" cy="1071728"/>
            </a:xfrm>
          </p:grpSpPr>
          <p:pic>
            <p:nvPicPr>
              <p:cNvPr id="205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9" name="Gruppieren 8"/>
            <p:cNvGrpSpPr/>
            <p:nvPr/>
          </p:nvGrpSpPr>
          <p:grpSpPr>
            <a:xfrm>
              <a:off x="1583962" y="4045495"/>
              <a:ext cx="989790" cy="1071728"/>
              <a:chOff x="1088519" y="4068663"/>
              <a:chExt cx="989790" cy="1071728"/>
            </a:xfrm>
          </p:grpSpPr>
          <p:pic>
            <p:nvPicPr>
              <p:cNvPr id="1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 name="Gruppieren 11"/>
            <p:cNvGrpSpPr/>
            <p:nvPr/>
          </p:nvGrpSpPr>
          <p:grpSpPr>
            <a:xfrm>
              <a:off x="594172" y="4055831"/>
              <a:ext cx="989790" cy="1071728"/>
              <a:chOff x="1088519" y="4068663"/>
              <a:chExt cx="989790" cy="1071728"/>
            </a:xfrm>
          </p:grpSpPr>
          <p:pic>
            <p:nvPicPr>
              <p:cNvPr id="1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grpSp>
        <p:nvGrpSpPr>
          <p:cNvPr id="7" name="Gruppieren 6"/>
          <p:cNvGrpSpPr/>
          <p:nvPr/>
        </p:nvGrpSpPr>
        <p:grpSpPr>
          <a:xfrm>
            <a:off x="4526774" y="1939433"/>
            <a:ext cx="5860486" cy="3281358"/>
            <a:chOff x="315275" y="427265"/>
            <a:chExt cx="10393020" cy="5819179"/>
          </a:xfrm>
        </p:grpSpPr>
        <p:grpSp>
          <p:nvGrpSpPr>
            <p:cNvPr id="15" name="Gruppieren 14"/>
            <p:cNvGrpSpPr/>
            <p:nvPr/>
          </p:nvGrpSpPr>
          <p:grpSpPr>
            <a:xfrm>
              <a:off x="8659068" y="5157175"/>
              <a:ext cx="989790" cy="1071728"/>
              <a:chOff x="1088519" y="4068663"/>
              <a:chExt cx="989790" cy="1071728"/>
            </a:xfrm>
          </p:grpSpPr>
          <p:pic>
            <p:nvPicPr>
              <p:cNvPr id="1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8" name="Gruppieren 17"/>
            <p:cNvGrpSpPr/>
            <p:nvPr/>
          </p:nvGrpSpPr>
          <p:grpSpPr>
            <a:xfrm>
              <a:off x="7490675" y="427265"/>
              <a:ext cx="989790" cy="1071728"/>
              <a:chOff x="1088519" y="4068663"/>
              <a:chExt cx="989790" cy="1071728"/>
            </a:xfrm>
          </p:grpSpPr>
          <p:pic>
            <p:nvPicPr>
              <p:cNvPr id="1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22" name="Gruppieren 21"/>
            <p:cNvGrpSpPr/>
            <p:nvPr/>
          </p:nvGrpSpPr>
          <p:grpSpPr>
            <a:xfrm>
              <a:off x="9523048" y="1653122"/>
              <a:ext cx="989790" cy="1071728"/>
              <a:chOff x="1088519" y="4068663"/>
              <a:chExt cx="989790" cy="1071728"/>
            </a:xfrm>
          </p:grpSpPr>
          <p:pic>
            <p:nvPicPr>
              <p:cNvPr id="2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25" name="Gruppieren 24"/>
            <p:cNvGrpSpPr/>
            <p:nvPr/>
          </p:nvGrpSpPr>
          <p:grpSpPr>
            <a:xfrm>
              <a:off x="5529341" y="5145196"/>
              <a:ext cx="989790" cy="1071728"/>
              <a:chOff x="1088519" y="4068663"/>
              <a:chExt cx="989790" cy="1071728"/>
            </a:xfrm>
          </p:grpSpPr>
          <p:pic>
            <p:nvPicPr>
              <p:cNvPr id="2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28" name="Gruppieren 27"/>
            <p:cNvGrpSpPr/>
            <p:nvPr/>
          </p:nvGrpSpPr>
          <p:grpSpPr>
            <a:xfrm>
              <a:off x="5491264" y="2821613"/>
              <a:ext cx="989790" cy="1071728"/>
              <a:chOff x="1088519" y="4068663"/>
              <a:chExt cx="989790" cy="1071728"/>
            </a:xfrm>
          </p:grpSpPr>
          <p:pic>
            <p:nvPicPr>
              <p:cNvPr id="2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31" name="Gruppieren 30"/>
            <p:cNvGrpSpPr/>
            <p:nvPr/>
          </p:nvGrpSpPr>
          <p:grpSpPr>
            <a:xfrm>
              <a:off x="8564698" y="459663"/>
              <a:ext cx="989790" cy="1071728"/>
              <a:chOff x="1088519" y="4068663"/>
              <a:chExt cx="989790" cy="1071728"/>
            </a:xfrm>
          </p:grpSpPr>
          <p:pic>
            <p:nvPicPr>
              <p:cNvPr id="32"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3"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34" name="Gruppieren 33"/>
            <p:cNvGrpSpPr/>
            <p:nvPr/>
          </p:nvGrpSpPr>
          <p:grpSpPr>
            <a:xfrm>
              <a:off x="4400812" y="5140391"/>
              <a:ext cx="989790" cy="1071728"/>
              <a:chOff x="1088519" y="4068663"/>
              <a:chExt cx="989790" cy="1071728"/>
            </a:xfrm>
          </p:grpSpPr>
          <p:pic>
            <p:nvPicPr>
              <p:cNvPr id="3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37" name="Gruppieren 36"/>
            <p:cNvGrpSpPr/>
            <p:nvPr/>
          </p:nvGrpSpPr>
          <p:grpSpPr>
            <a:xfrm>
              <a:off x="6469214" y="446930"/>
              <a:ext cx="989790" cy="1071728"/>
              <a:chOff x="1088519" y="4068663"/>
              <a:chExt cx="989790" cy="1071728"/>
            </a:xfrm>
          </p:grpSpPr>
          <p:pic>
            <p:nvPicPr>
              <p:cNvPr id="3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40" name="Gruppieren 39"/>
            <p:cNvGrpSpPr/>
            <p:nvPr/>
          </p:nvGrpSpPr>
          <p:grpSpPr>
            <a:xfrm>
              <a:off x="5452210" y="497226"/>
              <a:ext cx="989790" cy="1071728"/>
              <a:chOff x="1088519" y="4068663"/>
              <a:chExt cx="989790" cy="1071728"/>
            </a:xfrm>
          </p:grpSpPr>
          <p:pic>
            <p:nvPicPr>
              <p:cNvPr id="41"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2"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43" name="Gruppieren 42"/>
            <p:cNvGrpSpPr/>
            <p:nvPr/>
          </p:nvGrpSpPr>
          <p:grpSpPr>
            <a:xfrm>
              <a:off x="4415407" y="2844527"/>
              <a:ext cx="989790" cy="1071728"/>
              <a:chOff x="1088519" y="4068663"/>
              <a:chExt cx="989790" cy="1071728"/>
            </a:xfrm>
          </p:grpSpPr>
          <p:pic>
            <p:nvPicPr>
              <p:cNvPr id="4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46" name="Gruppieren 45"/>
            <p:cNvGrpSpPr/>
            <p:nvPr/>
          </p:nvGrpSpPr>
          <p:grpSpPr>
            <a:xfrm>
              <a:off x="315275" y="2795313"/>
              <a:ext cx="989790" cy="1071728"/>
              <a:chOff x="1088519" y="4068663"/>
              <a:chExt cx="989790" cy="1071728"/>
            </a:xfrm>
          </p:grpSpPr>
          <p:pic>
            <p:nvPicPr>
              <p:cNvPr id="47"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8"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49" name="Gruppieren 48"/>
            <p:cNvGrpSpPr/>
            <p:nvPr/>
          </p:nvGrpSpPr>
          <p:grpSpPr>
            <a:xfrm>
              <a:off x="8443642" y="1687670"/>
              <a:ext cx="989790" cy="1071728"/>
              <a:chOff x="1088519" y="4068663"/>
              <a:chExt cx="989790" cy="1071728"/>
            </a:xfrm>
          </p:grpSpPr>
          <p:pic>
            <p:nvPicPr>
              <p:cNvPr id="5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52" name="Gruppieren 51"/>
            <p:cNvGrpSpPr/>
            <p:nvPr/>
          </p:nvGrpSpPr>
          <p:grpSpPr>
            <a:xfrm>
              <a:off x="4400812" y="472066"/>
              <a:ext cx="989790" cy="1071728"/>
              <a:chOff x="1088519" y="4068663"/>
              <a:chExt cx="989790" cy="1071728"/>
            </a:xfrm>
          </p:grpSpPr>
          <p:pic>
            <p:nvPicPr>
              <p:cNvPr id="5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55" name="Gruppieren 54"/>
            <p:cNvGrpSpPr/>
            <p:nvPr/>
          </p:nvGrpSpPr>
          <p:grpSpPr>
            <a:xfrm>
              <a:off x="5448855" y="1714542"/>
              <a:ext cx="989790" cy="1071728"/>
              <a:chOff x="1088519" y="4068663"/>
              <a:chExt cx="989790" cy="1071728"/>
            </a:xfrm>
          </p:grpSpPr>
          <p:pic>
            <p:nvPicPr>
              <p:cNvPr id="5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58" name="Gruppieren 57"/>
            <p:cNvGrpSpPr/>
            <p:nvPr/>
          </p:nvGrpSpPr>
          <p:grpSpPr>
            <a:xfrm>
              <a:off x="342784" y="1665767"/>
              <a:ext cx="989790" cy="1071728"/>
              <a:chOff x="1088519" y="4068663"/>
              <a:chExt cx="989790" cy="1071728"/>
            </a:xfrm>
          </p:grpSpPr>
          <p:pic>
            <p:nvPicPr>
              <p:cNvPr id="5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61" name="Gruppieren 60"/>
            <p:cNvGrpSpPr/>
            <p:nvPr/>
          </p:nvGrpSpPr>
          <p:grpSpPr>
            <a:xfrm>
              <a:off x="7649360" y="5110666"/>
              <a:ext cx="989790" cy="1071728"/>
              <a:chOff x="1088519" y="4068663"/>
              <a:chExt cx="989790" cy="1071728"/>
            </a:xfrm>
          </p:grpSpPr>
          <p:pic>
            <p:nvPicPr>
              <p:cNvPr id="62"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3"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64" name="Gruppieren 63"/>
            <p:cNvGrpSpPr/>
            <p:nvPr/>
          </p:nvGrpSpPr>
          <p:grpSpPr>
            <a:xfrm>
              <a:off x="7490675" y="1653122"/>
              <a:ext cx="989790" cy="1071728"/>
              <a:chOff x="1088519" y="4068663"/>
              <a:chExt cx="989790" cy="1071728"/>
            </a:xfrm>
          </p:grpSpPr>
          <p:pic>
            <p:nvPicPr>
              <p:cNvPr id="6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67" name="Gruppieren 66"/>
            <p:cNvGrpSpPr/>
            <p:nvPr/>
          </p:nvGrpSpPr>
          <p:grpSpPr>
            <a:xfrm>
              <a:off x="7501660" y="2817767"/>
              <a:ext cx="989790" cy="1071728"/>
              <a:chOff x="1088519" y="4068663"/>
              <a:chExt cx="989790" cy="1071728"/>
            </a:xfrm>
          </p:grpSpPr>
          <p:pic>
            <p:nvPicPr>
              <p:cNvPr id="6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70" name="Gruppieren 69"/>
            <p:cNvGrpSpPr/>
            <p:nvPr/>
          </p:nvGrpSpPr>
          <p:grpSpPr>
            <a:xfrm>
              <a:off x="6615079" y="5145196"/>
              <a:ext cx="989790" cy="1071728"/>
              <a:chOff x="1088519" y="4068663"/>
              <a:chExt cx="989790" cy="1071728"/>
            </a:xfrm>
          </p:grpSpPr>
          <p:pic>
            <p:nvPicPr>
              <p:cNvPr id="71"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2"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73" name="Gruppieren 72"/>
            <p:cNvGrpSpPr/>
            <p:nvPr/>
          </p:nvGrpSpPr>
          <p:grpSpPr>
            <a:xfrm>
              <a:off x="6431045" y="1665767"/>
              <a:ext cx="989790" cy="1071728"/>
              <a:chOff x="1088519" y="4068663"/>
              <a:chExt cx="989790" cy="1071728"/>
            </a:xfrm>
          </p:grpSpPr>
          <p:pic>
            <p:nvPicPr>
              <p:cNvPr id="7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76" name="Gruppieren 75"/>
            <p:cNvGrpSpPr/>
            <p:nvPr/>
          </p:nvGrpSpPr>
          <p:grpSpPr>
            <a:xfrm>
              <a:off x="9637753" y="466724"/>
              <a:ext cx="989790" cy="1071728"/>
              <a:chOff x="1088519" y="4068663"/>
              <a:chExt cx="989790" cy="1071728"/>
            </a:xfrm>
          </p:grpSpPr>
          <p:pic>
            <p:nvPicPr>
              <p:cNvPr id="77"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8"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79" name="Gruppieren 78"/>
            <p:cNvGrpSpPr/>
            <p:nvPr/>
          </p:nvGrpSpPr>
          <p:grpSpPr>
            <a:xfrm>
              <a:off x="4410596" y="1714542"/>
              <a:ext cx="989790" cy="1071728"/>
              <a:chOff x="1088519" y="4068663"/>
              <a:chExt cx="989790" cy="1071728"/>
            </a:xfrm>
          </p:grpSpPr>
          <p:pic>
            <p:nvPicPr>
              <p:cNvPr id="8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82" name="Gruppieren 81"/>
            <p:cNvGrpSpPr/>
            <p:nvPr/>
          </p:nvGrpSpPr>
          <p:grpSpPr>
            <a:xfrm>
              <a:off x="8525227" y="2759398"/>
              <a:ext cx="989790" cy="1071728"/>
              <a:chOff x="1088519" y="4068663"/>
              <a:chExt cx="989790" cy="1071728"/>
            </a:xfrm>
          </p:grpSpPr>
          <p:pic>
            <p:nvPicPr>
              <p:cNvPr id="8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85" name="Gruppieren 84"/>
            <p:cNvGrpSpPr/>
            <p:nvPr/>
          </p:nvGrpSpPr>
          <p:grpSpPr>
            <a:xfrm>
              <a:off x="351065" y="502079"/>
              <a:ext cx="989790" cy="1071728"/>
              <a:chOff x="1088519" y="4068663"/>
              <a:chExt cx="989790" cy="1071728"/>
            </a:xfrm>
          </p:grpSpPr>
          <p:pic>
            <p:nvPicPr>
              <p:cNvPr id="8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88" name="Gruppieren 87"/>
            <p:cNvGrpSpPr/>
            <p:nvPr/>
          </p:nvGrpSpPr>
          <p:grpSpPr>
            <a:xfrm>
              <a:off x="6519484" y="2856843"/>
              <a:ext cx="989790" cy="1071728"/>
              <a:chOff x="1088519" y="4068663"/>
              <a:chExt cx="989790" cy="1071728"/>
            </a:xfrm>
          </p:grpSpPr>
          <p:pic>
            <p:nvPicPr>
              <p:cNvPr id="8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91" name="Gruppieren 90"/>
            <p:cNvGrpSpPr/>
            <p:nvPr/>
          </p:nvGrpSpPr>
          <p:grpSpPr>
            <a:xfrm>
              <a:off x="9574872" y="3901968"/>
              <a:ext cx="989790" cy="1071728"/>
              <a:chOff x="1088519" y="4068663"/>
              <a:chExt cx="989790" cy="1071728"/>
            </a:xfrm>
          </p:grpSpPr>
          <p:pic>
            <p:nvPicPr>
              <p:cNvPr id="92"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3"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94" name="Gruppieren 93"/>
            <p:cNvGrpSpPr/>
            <p:nvPr/>
          </p:nvGrpSpPr>
          <p:grpSpPr>
            <a:xfrm>
              <a:off x="9574872" y="2786270"/>
              <a:ext cx="989790" cy="1071728"/>
              <a:chOff x="1088519" y="4068663"/>
              <a:chExt cx="989790" cy="1071728"/>
            </a:xfrm>
          </p:grpSpPr>
          <p:pic>
            <p:nvPicPr>
              <p:cNvPr id="9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97" name="Gruppieren 96"/>
            <p:cNvGrpSpPr/>
            <p:nvPr/>
          </p:nvGrpSpPr>
          <p:grpSpPr>
            <a:xfrm>
              <a:off x="1408893" y="472066"/>
              <a:ext cx="989790" cy="1071728"/>
              <a:chOff x="1088519" y="4068663"/>
              <a:chExt cx="989790" cy="1071728"/>
            </a:xfrm>
          </p:grpSpPr>
          <p:pic>
            <p:nvPicPr>
              <p:cNvPr id="9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00" name="Gruppieren 99"/>
            <p:cNvGrpSpPr/>
            <p:nvPr/>
          </p:nvGrpSpPr>
          <p:grpSpPr>
            <a:xfrm>
              <a:off x="2408518" y="497226"/>
              <a:ext cx="989790" cy="1071728"/>
              <a:chOff x="1088519" y="4068663"/>
              <a:chExt cx="989790" cy="1071728"/>
            </a:xfrm>
          </p:grpSpPr>
          <p:pic>
            <p:nvPicPr>
              <p:cNvPr id="101"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03" name="Gruppieren 102"/>
            <p:cNvGrpSpPr/>
            <p:nvPr/>
          </p:nvGrpSpPr>
          <p:grpSpPr>
            <a:xfrm>
              <a:off x="2398683" y="5157349"/>
              <a:ext cx="989790" cy="1071728"/>
              <a:chOff x="1088519" y="4068663"/>
              <a:chExt cx="989790" cy="1071728"/>
            </a:xfrm>
          </p:grpSpPr>
          <p:pic>
            <p:nvPicPr>
              <p:cNvPr id="10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06" name="Gruppieren 105"/>
            <p:cNvGrpSpPr/>
            <p:nvPr/>
          </p:nvGrpSpPr>
          <p:grpSpPr>
            <a:xfrm>
              <a:off x="2416471" y="4034711"/>
              <a:ext cx="989790" cy="1071728"/>
              <a:chOff x="1088519" y="4068663"/>
              <a:chExt cx="989790" cy="1071728"/>
            </a:xfrm>
          </p:grpSpPr>
          <p:pic>
            <p:nvPicPr>
              <p:cNvPr id="107"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8"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09" name="Gruppieren 108"/>
            <p:cNvGrpSpPr/>
            <p:nvPr/>
          </p:nvGrpSpPr>
          <p:grpSpPr>
            <a:xfrm>
              <a:off x="2408518" y="1698940"/>
              <a:ext cx="989790" cy="1071728"/>
              <a:chOff x="1088519" y="4068663"/>
              <a:chExt cx="989790" cy="1071728"/>
            </a:xfrm>
          </p:grpSpPr>
          <p:pic>
            <p:nvPicPr>
              <p:cNvPr id="11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12" name="Gruppieren 111"/>
            <p:cNvGrpSpPr/>
            <p:nvPr/>
          </p:nvGrpSpPr>
          <p:grpSpPr>
            <a:xfrm>
              <a:off x="9718505" y="5110666"/>
              <a:ext cx="989790" cy="1071728"/>
              <a:chOff x="1088519" y="4068663"/>
              <a:chExt cx="989790" cy="1071728"/>
            </a:xfrm>
          </p:grpSpPr>
          <p:pic>
            <p:nvPicPr>
              <p:cNvPr id="11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15" name="Gruppieren 114"/>
            <p:cNvGrpSpPr/>
            <p:nvPr/>
          </p:nvGrpSpPr>
          <p:grpSpPr>
            <a:xfrm>
              <a:off x="3411022" y="1694135"/>
              <a:ext cx="989790" cy="1071728"/>
              <a:chOff x="1088519" y="4068663"/>
              <a:chExt cx="989790" cy="1071728"/>
            </a:xfrm>
          </p:grpSpPr>
          <p:pic>
            <p:nvPicPr>
              <p:cNvPr id="11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18" name="Gruppieren 117"/>
            <p:cNvGrpSpPr/>
            <p:nvPr/>
          </p:nvGrpSpPr>
          <p:grpSpPr>
            <a:xfrm>
              <a:off x="3402484" y="497226"/>
              <a:ext cx="989790" cy="1071728"/>
              <a:chOff x="1088519" y="4068663"/>
              <a:chExt cx="989790" cy="1071728"/>
            </a:xfrm>
          </p:grpSpPr>
          <p:pic>
            <p:nvPicPr>
              <p:cNvPr id="11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1" name="Gruppieren 120"/>
            <p:cNvGrpSpPr/>
            <p:nvPr/>
          </p:nvGrpSpPr>
          <p:grpSpPr>
            <a:xfrm>
              <a:off x="1408893" y="1665767"/>
              <a:ext cx="989790" cy="1071728"/>
              <a:chOff x="1088519" y="4068663"/>
              <a:chExt cx="989790" cy="1071728"/>
            </a:xfrm>
          </p:grpSpPr>
          <p:pic>
            <p:nvPicPr>
              <p:cNvPr id="122"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3"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4" name="Gruppieren 123"/>
            <p:cNvGrpSpPr/>
            <p:nvPr/>
          </p:nvGrpSpPr>
          <p:grpSpPr>
            <a:xfrm>
              <a:off x="2408518" y="2852981"/>
              <a:ext cx="989790" cy="1071728"/>
              <a:chOff x="1088519" y="4068663"/>
              <a:chExt cx="989790" cy="1071728"/>
            </a:xfrm>
          </p:grpSpPr>
          <p:pic>
            <p:nvPicPr>
              <p:cNvPr id="12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7" name="Gruppieren 126"/>
            <p:cNvGrpSpPr/>
            <p:nvPr/>
          </p:nvGrpSpPr>
          <p:grpSpPr>
            <a:xfrm>
              <a:off x="7449836" y="3899087"/>
              <a:ext cx="989790" cy="1071728"/>
              <a:chOff x="1088519" y="4068663"/>
              <a:chExt cx="989790" cy="1071728"/>
            </a:xfrm>
          </p:grpSpPr>
          <p:pic>
            <p:nvPicPr>
              <p:cNvPr id="12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30" name="Gruppieren 129"/>
            <p:cNvGrpSpPr/>
            <p:nvPr/>
          </p:nvGrpSpPr>
          <p:grpSpPr>
            <a:xfrm>
              <a:off x="1332574" y="5174716"/>
              <a:ext cx="989790" cy="1071728"/>
              <a:chOff x="1088519" y="4068663"/>
              <a:chExt cx="989790" cy="1071728"/>
            </a:xfrm>
          </p:grpSpPr>
          <p:pic>
            <p:nvPicPr>
              <p:cNvPr id="131"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2"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33" name="Gruppieren 132"/>
            <p:cNvGrpSpPr/>
            <p:nvPr/>
          </p:nvGrpSpPr>
          <p:grpSpPr>
            <a:xfrm>
              <a:off x="3398308" y="5168309"/>
              <a:ext cx="989790" cy="1071728"/>
              <a:chOff x="1088519" y="4068663"/>
              <a:chExt cx="989790" cy="1071728"/>
            </a:xfrm>
          </p:grpSpPr>
          <p:pic>
            <p:nvPicPr>
              <p:cNvPr id="13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36" name="Gruppieren 135"/>
            <p:cNvGrpSpPr/>
            <p:nvPr/>
          </p:nvGrpSpPr>
          <p:grpSpPr>
            <a:xfrm>
              <a:off x="6428606" y="3928571"/>
              <a:ext cx="989790" cy="1071728"/>
              <a:chOff x="1088519" y="4068663"/>
              <a:chExt cx="989790" cy="1071728"/>
            </a:xfrm>
          </p:grpSpPr>
          <p:pic>
            <p:nvPicPr>
              <p:cNvPr id="137"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8"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39" name="Gruppieren 138"/>
            <p:cNvGrpSpPr/>
            <p:nvPr/>
          </p:nvGrpSpPr>
          <p:grpSpPr>
            <a:xfrm>
              <a:off x="1397507" y="2844527"/>
              <a:ext cx="989790" cy="1071728"/>
              <a:chOff x="1088519" y="4068663"/>
              <a:chExt cx="989790" cy="1071728"/>
            </a:xfrm>
          </p:grpSpPr>
          <p:pic>
            <p:nvPicPr>
              <p:cNvPr id="14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42" name="Gruppieren 141"/>
            <p:cNvGrpSpPr/>
            <p:nvPr/>
          </p:nvGrpSpPr>
          <p:grpSpPr>
            <a:xfrm>
              <a:off x="3398308" y="4038938"/>
              <a:ext cx="989790" cy="1071728"/>
              <a:chOff x="1088519" y="4068663"/>
              <a:chExt cx="989790" cy="1071728"/>
            </a:xfrm>
          </p:grpSpPr>
          <p:pic>
            <p:nvPicPr>
              <p:cNvPr id="14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45" name="Gruppieren 144"/>
            <p:cNvGrpSpPr/>
            <p:nvPr/>
          </p:nvGrpSpPr>
          <p:grpSpPr>
            <a:xfrm>
              <a:off x="4410596" y="3954311"/>
              <a:ext cx="989790" cy="1071728"/>
              <a:chOff x="1088519" y="4068663"/>
              <a:chExt cx="989790" cy="1071728"/>
            </a:xfrm>
          </p:grpSpPr>
          <p:pic>
            <p:nvPicPr>
              <p:cNvPr id="14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48" name="Gruppieren 147"/>
            <p:cNvGrpSpPr/>
            <p:nvPr/>
          </p:nvGrpSpPr>
          <p:grpSpPr>
            <a:xfrm>
              <a:off x="1332574" y="4034711"/>
              <a:ext cx="989790" cy="1071728"/>
              <a:chOff x="1088519" y="4068663"/>
              <a:chExt cx="989790" cy="1071728"/>
            </a:xfrm>
          </p:grpSpPr>
          <p:pic>
            <p:nvPicPr>
              <p:cNvPr id="14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51" name="Gruppieren 150"/>
            <p:cNvGrpSpPr/>
            <p:nvPr/>
          </p:nvGrpSpPr>
          <p:grpSpPr>
            <a:xfrm>
              <a:off x="3402484" y="2894537"/>
              <a:ext cx="989790" cy="1071728"/>
              <a:chOff x="1088519" y="4068663"/>
              <a:chExt cx="989790" cy="1071728"/>
            </a:xfrm>
          </p:grpSpPr>
          <p:pic>
            <p:nvPicPr>
              <p:cNvPr id="152"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3"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54" name="Gruppieren 153"/>
            <p:cNvGrpSpPr/>
            <p:nvPr/>
          </p:nvGrpSpPr>
          <p:grpSpPr>
            <a:xfrm>
              <a:off x="5400386" y="3961623"/>
              <a:ext cx="989790" cy="1071728"/>
              <a:chOff x="1088519" y="4068663"/>
              <a:chExt cx="989790" cy="1071728"/>
            </a:xfrm>
          </p:grpSpPr>
          <p:pic>
            <p:nvPicPr>
              <p:cNvPr id="15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57" name="Gruppieren 156"/>
            <p:cNvGrpSpPr/>
            <p:nvPr/>
          </p:nvGrpSpPr>
          <p:grpSpPr>
            <a:xfrm>
              <a:off x="8517575" y="3901968"/>
              <a:ext cx="989790" cy="1071728"/>
              <a:chOff x="1088519" y="4068663"/>
              <a:chExt cx="989790" cy="1071728"/>
            </a:xfrm>
          </p:grpSpPr>
          <p:pic>
            <p:nvPicPr>
              <p:cNvPr id="15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spTree>
    <p:extLst>
      <p:ext uri="{BB962C8B-B14F-4D97-AF65-F5344CB8AC3E}">
        <p14:creationId xmlns:p14="http://schemas.microsoft.com/office/powerpoint/2010/main" val="1158634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78400" y="5508823"/>
            <a:ext cx="10612916" cy="1931986"/>
          </a:xfrm>
        </p:spPr>
        <p:txBody>
          <a:bodyPr/>
          <a:lstStyle/>
          <a:p>
            <a:pPr algn="l"/>
            <a:r>
              <a:rPr lang="de-DE" b="1" dirty="0"/>
              <a:t>Bevölkerung </a:t>
            </a:r>
            <a:r>
              <a:rPr lang="de-DE" b="1" dirty="0" smtClean="0"/>
              <a:t>Deutschlands 		300 </a:t>
            </a:r>
            <a:r>
              <a:rPr lang="de-DE" b="1" dirty="0"/>
              <a:t>Millionen </a:t>
            </a:r>
            <a:r>
              <a:rPr lang="de-DE" b="1" dirty="0" smtClean="0"/>
              <a:t>indische Bauern</a:t>
            </a:r>
            <a:endParaRPr lang="de-DE" b="1" dirty="0"/>
          </a:p>
          <a:p>
            <a:pPr algn="l"/>
            <a:r>
              <a:rPr lang="de-DE" b="1" dirty="0" smtClean="0"/>
              <a:t>82 </a:t>
            </a:r>
            <a:r>
              <a:rPr lang="de-DE" b="1" dirty="0"/>
              <a:t>Millionen </a:t>
            </a:r>
            <a:r>
              <a:rPr lang="de-DE" b="1" dirty="0" smtClean="0"/>
              <a:t>Menschen</a:t>
            </a:r>
            <a:endParaRPr lang="de-DE" b="1" dirty="0"/>
          </a:p>
        </p:txBody>
      </p:sp>
      <p:grpSp>
        <p:nvGrpSpPr>
          <p:cNvPr id="9" name="Gruppieren 8"/>
          <p:cNvGrpSpPr/>
          <p:nvPr/>
        </p:nvGrpSpPr>
        <p:grpSpPr>
          <a:xfrm>
            <a:off x="1867220" y="3441912"/>
            <a:ext cx="599160" cy="648760"/>
            <a:chOff x="1088519" y="4068663"/>
            <a:chExt cx="989790" cy="1071728"/>
          </a:xfrm>
        </p:grpSpPr>
        <p:pic>
          <p:nvPicPr>
            <p:cNvPr id="10"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1"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 name="Gruppieren 11"/>
          <p:cNvGrpSpPr/>
          <p:nvPr/>
        </p:nvGrpSpPr>
        <p:grpSpPr>
          <a:xfrm>
            <a:off x="1268060" y="3448169"/>
            <a:ext cx="599160" cy="648760"/>
            <a:chOff x="1088519" y="4068663"/>
            <a:chExt cx="989790" cy="1071728"/>
          </a:xfrm>
        </p:grpSpPr>
        <p:pic>
          <p:nvPicPr>
            <p:cNvPr id="1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28" name="Gruppieren 27"/>
          <p:cNvGrpSpPr/>
          <p:nvPr/>
        </p:nvGrpSpPr>
        <p:grpSpPr>
          <a:xfrm>
            <a:off x="7445445" y="3289574"/>
            <a:ext cx="558129" cy="604333"/>
            <a:chOff x="1088519" y="4068663"/>
            <a:chExt cx="989790" cy="1071728"/>
          </a:xfrm>
        </p:grpSpPr>
        <p:pic>
          <p:nvPicPr>
            <p:cNvPr id="2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43" name="Gruppieren 42"/>
          <p:cNvGrpSpPr/>
          <p:nvPr/>
        </p:nvGrpSpPr>
        <p:grpSpPr>
          <a:xfrm>
            <a:off x="6838784" y="3302495"/>
            <a:ext cx="558129" cy="604333"/>
            <a:chOff x="1088519" y="4068663"/>
            <a:chExt cx="989790" cy="1071728"/>
          </a:xfrm>
        </p:grpSpPr>
        <p:pic>
          <p:nvPicPr>
            <p:cNvPr id="4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55" name="Gruppieren 54"/>
          <p:cNvGrpSpPr/>
          <p:nvPr/>
        </p:nvGrpSpPr>
        <p:grpSpPr>
          <a:xfrm>
            <a:off x="7740899" y="2628503"/>
            <a:ext cx="558129" cy="604333"/>
            <a:chOff x="1088519" y="4068663"/>
            <a:chExt cx="989790" cy="1071728"/>
          </a:xfrm>
        </p:grpSpPr>
        <p:pic>
          <p:nvPicPr>
            <p:cNvPr id="5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88" name="Gruppieren 87"/>
          <p:cNvGrpSpPr/>
          <p:nvPr/>
        </p:nvGrpSpPr>
        <p:grpSpPr>
          <a:xfrm>
            <a:off x="8025245" y="3309440"/>
            <a:ext cx="558129" cy="604333"/>
            <a:chOff x="1088519" y="4068663"/>
            <a:chExt cx="989790" cy="1071728"/>
          </a:xfrm>
        </p:grpSpPr>
        <p:pic>
          <p:nvPicPr>
            <p:cNvPr id="89"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0"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03" name="Gruppieren 102"/>
          <p:cNvGrpSpPr/>
          <p:nvPr/>
        </p:nvGrpSpPr>
        <p:grpSpPr>
          <a:xfrm>
            <a:off x="7074892" y="2628503"/>
            <a:ext cx="558129" cy="604333"/>
            <a:chOff x="1088519" y="4068663"/>
            <a:chExt cx="989790" cy="1071728"/>
          </a:xfrm>
        </p:grpSpPr>
        <p:pic>
          <p:nvPicPr>
            <p:cNvPr id="104"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5"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27" name="Gruppieren 126"/>
          <p:cNvGrpSpPr/>
          <p:nvPr/>
        </p:nvGrpSpPr>
        <p:grpSpPr>
          <a:xfrm>
            <a:off x="8549858" y="3897147"/>
            <a:ext cx="558129" cy="604333"/>
            <a:chOff x="1088519" y="4068663"/>
            <a:chExt cx="989790" cy="1071728"/>
          </a:xfrm>
        </p:grpSpPr>
        <p:pic>
          <p:nvPicPr>
            <p:cNvPr id="128"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9"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36" name="Gruppieren 135"/>
          <p:cNvGrpSpPr/>
          <p:nvPr/>
        </p:nvGrpSpPr>
        <p:grpSpPr>
          <a:xfrm>
            <a:off x="7974000" y="3913773"/>
            <a:ext cx="558129" cy="604333"/>
            <a:chOff x="1088519" y="4068663"/>
            <a:chExt cx="989790" cy="1071728"/>
          </a:xfrm>
        </p:grpSpPr>
        <p:pic>
          <p:nvPicPr>
            <p:cNvPr id="137"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38"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42" name="Gruppieren 141"/>
          <p:cNvGrpSpPr/>
          <p:nvPr/>
        </p:nvGrpSpPr>
        <p:grpSpPr>
          <a:xfrm>
            <a:off x="6265255" y="3976008"/>
            <a:ext cx="558129" cy="604333"/>
            <a:chOff x="1088519" y="4068663"/>
            <a:chExt cx="989790" cy="1071728"/>
          </a:xfrm>
        </p:grpSpPr>
        <p:pic>
          <p:nvPicPr>
            <p:cNvPr id="143"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4"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45" name="Gruppieren 144"/>
          <p:cNvGrpSpPr/>
          <p:nvPr/>
        </p:nvGrpSpPr>
        <p:grpSpPr>
          <a:xfrm>
            <a:off x="6836071" y="3928288"/>
            <a:ext cx="558129" cy="604333"/>
            <a:chOff x="1088519" y="4068663"/>
            <a:chExt cx="989790" cy="1071728"/>
          </a:xfrm>
        </p:grpSpPr>
        <p:pic>
          <p:nvPicPr>
            <p:cNvPr id="146"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7"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grpSp>
        <p:nvGrpSpPr>
          <p:cNvPr id="154" name="Gruppieren 153"/>
          <p:cNvGrpSpPr/>
          <p:nvPr/>
        </p:nvGrpSpPr>
        <p:grpSpPr>
          <a:xfrm>
            <a:off x="7394201" y="3932411"/>
            <a:ext cx="558129" cy="604333"/>
            <a:chOff x="1088519" y="4068663"/>
            <a:chExt cx="989790" cy="1071728"/>
          </a:xfrm>
        </p:grpSpPr>
        <p:pic>
          <p:nvPicPr>
            <p:cNvPr id="155" name="Picture 2" descr="C:\Users\m.richter\AppData\Local\Microsoft\Windows\Temporary Internet Files\Content.IE5\6K4S3E5T\MC900345385[1].wmf"/>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674292" y="4068663"/>
              <a:ext cx="404017" cy="107172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56" name="Picture 3" descr="C:\Users\m.richter\AppData\Local\Microsoft\Windows\Temporary Internet Files\Content.IE5\U524ATQ7\MC900345386[1].wm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8519" y="4068663"/>
              <a:ext cx="546719" cy="1071728"/>
            </a:xfrm>
            <a:prstGeom prst="rect">
              <a:avLst/>
            </a:prstGeom>
            <a:ln>
              <a:noFill/>
            </a:ln>
          </p:spPr>
        </p:pic>
      </p:grpSp>
    </p:spTree>
    <p:extLst>
      <p:ext uri="{BB962C8B-B14F-4D97-AF65-F5344CB8AC3E}">
        <p14:creationId xmlns:p14="http://schemas.microsoft.com/office/powerpoint/2010/main" val="2392797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3075" name="Picture 3" descr="H:\Fotos\Produzenten (CDs 02)\Baumwolle\2008_Baumwollreise_Indien_eingeschr.Rechte\JB High\Mahima_Baumwollbauern_Entkörnung_Indore\JBO_IND08_055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956" y="-35793"/>
            <a:ext cx="11599093" cy="7717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63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Fotos\Produzenten (CDs 02)\Baumwolle\2008_Baumwollreise_Indien_eingeschr.Rechte\JB High\Mahima_Baumwollbauern_Entkörnung_Indore\JBO_IND08_0564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028" b="9491"/>
          <a:stretch/>
        </p:blipFill>
        <p:spPr bwMode="auto">
          <a:xfrm>
            <a:off x="0" y="-251817"/>
            <a:ext cx="10693400" cy="9238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090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dirty="0"/>
          </a:p>
        </p:txBody>
      </p:sp>
      <p:pic>
        <p:nvPicPr>
          <p:cNvPr id="5122" name="Picture 2" descr="H:\Fotos\Produzenten (CDs 02)\Baumwolle\2007_Burkina_Faso\Baumwollgruppe_Yandouama_in_Komadougou\IMG_04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5783" y="-539849"/>
            <a:ext cx="12483083" cy="936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0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6146" name="Picture 2" descr="H:\Fotos\Produzenten (CDs 02)\Baumwolle\2007_Burkina_Faso\Baumwollgruppe_Yandouama_in_Komadougou\IMG_05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40" y="-467841"/>
            <a:ext cx="11402963" cy="855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909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7170" name="Picture 2" descr="H:\Fotos\Produzenten (CDs 02)\Baumwolle\2007_Senega_US-GPC de Kedougou_Stefan_Lechner_sortiert\Kedougou_Dorf Ibel\Kedougou_DorfIbel_Exklusiv_Woman\IMG_27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988" y="-107802"/>
            <a:ext cx="11593288" cy="772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194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Cotton Waiting Marketing.jpg"/>
          <p:cNvPicPr>
            <a:picLocks/>
          </p:cNvPicPr>
          <p:nvPr/>
        </p:nvPicPr>
        <p:blipFill>
          <a:blip r:embed="rId3" cstate="print"/>
          <a:srcRect b="3952"/>
          <a:stretch>
            <a:fillRect/>
          </a:stretch>
        </p:blipFill>
        <p:spPr bwMode="auto">
          <a:xfrm>
            <a:off x="-360040" y="-35793"/>
            <a:ext cx="11179348" cy="77048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57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WOMEN SITTING ON COTTON HEAP.JPG"/>
          <p:cNvPicPr>
            <a:picLocks/>
          </p:cNvPicPr>
          <p:nvPr/>
        </p:nvPicPr>
        <p:blipFill>
          <a:blip r:embed="rId3" cstate="print"/>
          <a:stretch>
            <a:fillRect/>
          </a:stretch>
        </p:blipFill>
        <p:spPr bwMode="auto">
          <a:xfrm>
            <a:off x="-845988" y="-35793"/>
            <a:ext cx="12272167" cy="759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133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GINNING-SEEDING-4.JPG"/>
          <p:cNvPicPr>
            <a:picLocks noChangeAspect="1"/>
          </p:cNvPicPr>
          <p:nvPr/>
        </p:nvPicPr>
        <p:blipFill>
          <a:blip r:embed="rId3" cstate="print"/>
          <a:srcRect l="12500" r="12500"/>
          <a:stretch>
            <a:fillRect/>
          </a:stretch>
        </p:blipFill>
        <p:spPr bwMode="auto">
          <a:xfrm rot="5400000">
            <a:off x="-33156" y="-2340050"/>
            <a:ext cx="10924471" cy="1092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804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PALA HOUSE-1.JPG"/>
          <p:cNvPicPr>
            <a:picLocks/>
          </p:cNvPicPr>
          <p:nvPr/>
        </p:nvPicPr>
        <p:blipFill>
          <a:blip r:embed="rId3" cstate="print"/>
          <a:srcRect t="11619"/>
          <a:stretch>
            <a:fillRect/>
          </a:stretch>
        </p:blipFill>
        <p:spPr bwMode="auto">
          <a:xfrm>
            <a:off x="-8806" y="-107801"/>
            <a:ext cx="12388488" cy="766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774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8194" name="Picture 2" descr="H:\Fotos\Produzenten (CDs 02)\Baumwolle\2008_Baumwollreise_Indien_eingeschr.Rechte\JB High\Maral_Overseas_Produktionsstätte_Indore\JBO_IND08_070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32" y="-179809"/>
            <a:ext cx="11688897" cy="7776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87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Picture 2" descr="C:\Users\ARUN\Desktop\Ginning_Spinning_Dyeing_Garmenting_Photos\000_5205.JPG"/>
          <p:cNvPicPr>
            <a:picLocks noChangeArrowheads="1"/>
          </p:cNvPicPr>
          <p:nvPr/>
        </p:nvPicPr>
        <p:blipFill>
          <a:blip r:embed="rId3" cstate="print"/>
          <a:srcRect b="4683"/>
          <a:stretch>
            <a:fillRect/>
          </a:stretch>
        </p:blipFill>
        <p:spPr bwMode="auto">
          <a:xfrm>
            <a:off x="-16508" y="-179809"/>
            <a:ext cx="12504809" cy="7741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274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5394"/>
          <a:stretch/>
        </p:blipFill>
        <p:spPr>
          <a:xfrm>
            <a:off x="-53900" y="-1"/>
            <a:ext cx="10801200" cy="7597056"/>
          </a:xfrm>
          <a:prstGeom prst="rect">
            <a:avLst/>
          </a:prstGeom>
        </p:spPr>
      </p:pic>
      <p:sp>
        <p:nvSpPr>
          <p:cNvPr id="27" name="Freihandform 26"/>
          <p:cNvSpPr/>
          <p:nvPr/>
        </p:nvSpPr>
        <p:spPr bwMode="auto">
          <a:xfrm>
            <a:off x="326354" y="3744401"/>
            <a:ext cx="169523" cy="612673"/>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 name="connsiteX0" fmla="*/ 672860 w 672860"/>
              <a:gd name="connsiteY0" fmla="*/ 0 h 931653"/>
              <a:gd name="connsiteX1" fmla="*/ 300958 w 672860"/>
              <a:gd name="connsiteY1" fmla="*/ 514561 h 931653"/>
              <a:gd name="connsiteX2" fmla="*/ 0 w 672860"/>
              <a:gd name="connsiteY2" fmla="*/ 931653 h 931653"/>
              <a:gd name="connsiteX3" fmla="*/ 0 w 672860"/>
              <a:gd name="connsiteY3" fmla="*/ 931653 h 931653"/>
              <a:gd name="connsiteX0" fmla="*/ 678173 w 678173"/>
              <a:gd name="connsiteY0" fmla="*/ 0 h 933743"/>
              <a:gd name="connsiteX1" fmla="*/ 306271 w 678173"/>
              <a:gd name="connsiteY1" fmla="*/ 514561 h 933743"/>
              <a:gd name="connsiteX2" fmla="*/ 5313 w 678173"/>
              <a:gd name="connsiteY2" fmla="*/ 931653 h 933743"/>
              <a:gd name="connsiteX3" fmla="*/ 123220 w 678173"/>
              <a:gd name="connsiteY3" fmla="*/ 663789 h 933743"/>
              <a:gd name="connsiteX0" fmla="*/ 679108 w 679108"/>
              <a:gd name="connsiteY0" fmla="*/ 0 h 938938"/>
              <a:gd name="connsiteX1" fmla="*/ 326857 w 679108"/>
              <a:gd name="connsiteY1" fmla="*/ 358306 h 938938"/>
              <a:gd name="connsiteX2" fmla="*/ 6248 w 679108"/>
              <a:gd name="connsiteY2" fmla="*/ 931653 h 938938"/>
              <a:gd name="connsiteX3" fmla="*/ 124155 w 679108"/>
              <a:gd name="connsiteY3" fmla="*/ 663789 h 938938"/>
              <a:gd name="connsiteX0" fmla="*/ 557676 w 557676"/>
              <a:gd name="connsiteY0" fmla="*/ 0 h 895727"/>
              <a:gd name="connsiteX1" fmla="*/ 205425 w 557676"/>
              <a:gd name="connsiteY1" fmla="*/ 358306 h 895727"/>
              <a:gd name="connsiteX2" fmla="*/ 395743 w 557676"/>
              <a:gd name="connsiteY2" fmla="*/ 887008 h 895727"/>
              <a:gd name="connsiteX3" fmla="*/ 2723 w 557676"/>
              <a:gd name="connsiteY3" fmla="*/ 663789 h 895727"/>
              <a:gd name="connsiteX0" fmla="*/ 557947 w 557947"/>
              <a:gd name="connsiteY0" fmla="*/ 0 h 893755"/>
              <a:gd name="connsiteX1" fmla="*/ 441509 w 557947"/>
              <a:gd name="connsiteY1" fmla="*/ 402950 h 893755"/>
              <a:gd name="connsiteX2" fmla="*/ 396014 w 557947"/>
              <a:gd name="connsiteY2" fmla="*/ 887008 h 893755"/>
              <a:gd name="connsiteX3" fmla="*/ 2994 w 557947"/>
              <a:gd name="connsiteY3" fmla="*/ 663789 h 893755"/>
              <a:gd name="connsiteX0" fmla="*/ 86321 w 469089"/>
              <a:gd name="connsiteY0" fmla="*/ 0 h 849110"/>
              <a:gd name="connsiteX1" fmla="*/ 441509 w 469089"/>
              <a:gd name="connsiteY1" fmla="*/ 358305 h 849110"/>
              <a:gd name="connsiteX2" fmla="*/ 396014 w 469089"/>
              <a:gd name="connsiteY2" fmla="*/ 842363 h 849110"/>
              <a:gd name="connsiteX3" fmla="*/ 2994 w 469089"/>
              <a:gd name="connsiteY3" fmla="*/ 619144 h 849110"/>
              <a:gd name="connsiteX0" fmla="*/ 13466 w 441067"/>
              <a:gd name="connsiteY0" fmla="*/ 0 h 906142"/>
              <a:gd name="connsiteX1" fmla="*/ 368654 w 441067"/>
              <a:gd name="connsiteY1" fmla="*/ 358305 h 906142"/>
              <a:gd name="connsiteX2" fmla="*/ 323159 w 441067"/>
              <a:gd name="connsiteY2" fmla="*/ 842363 h 906142"/>
              <a:gd name="connsiteX3" fmla="*/ 441068 w 441067"/>
              <a:gd name="connsiteY3" fmla="*/ 842364 h 906142"/>
              <a:gd name="connsiteX0" fmla="*/ 13466 w 384602"/>
              <a:gd name="connsiteY0" fmla="*/ 0 h 850942"/>
              <a:gd name="connsiteX1" fmla="*/ 368654 w 384602"/>
              <a:gd name="connsiteY1" fmla="*/ 358305 h 850942"/>
              <a:gd name="connsiteX2" fmla="*/ 323159 w 384602"/>
              <a:gd name="connsiteY2" fmla="*/ 842363 h 850942"/>
              <a:gd name="connsiteX3" fmla="*/ 323161 w 384602"/>
              <a:gd name="connsiteY3" fmla="*/ 641467 h 850942"/>
              <a:gd name="connsiteX0" fmla="*/ 13466 w 386176"/>
              <a:gd name="connsiteY0" fmla="*/ 0 h 872353"/>
              <a:gd name="connsiteX1" fmla="*/ 368654 w 386176"/>
              <a:gd name="connsiteY1" fmla="*/ 358305 h 872353"/>
              <a:gd name="connsiteX2" fmla="*/ 323159 w 386176"/>
              <a:gd name="connsiteY2" fmla="*/ 842363 h 872353"/>
              <a:gd name="connsiteX3" fmla="*/ 247219 w 386176"/>
              <a:gd name="connsiteY3" fmla="*/ 764704 h 872353"/>
              <a:gd name="connsiteX0" fmla="*/ 13466 w 386176"/>
              <a:gd name="connsiteY0" fmla="*/ 0 h 795174"/>
              <a:gd name="connsiteX1" fmla="*/ 368654 w 386176"/>
              <a:gd name="connsiteY1" fmla="*/ 358305 h 795174"/>
              <a:gd name="connsiteX2" fmla="*/ 323159 w 386176"/>
              <a:gd name="connsiteY2" fmla="*/ 657509 h 795174"/>
              <a:gd name="connsiteX3" fmla="*/ 247219 w 386176"/>
              <a:gd name="connsiteY3" fmla="*/ 764704 h 795174"/>
              <a:gd name="connsiteX0" fmla="*/ 13466 w 386176"/>
              <a:gd name="connsiteY0" fmla="*/ 0 h 811499"/>
              <a:gd name="connsiteX1" fmla="*/ 368654 w 386176"/>
              <a:gd name="connsiteY1" fmla="*/ 358305 h 811499"/>
              <a:gd name="connsiteX2" fmla="*/ 323159 w 386176"/>
              <a:gd name="connsiteY2" fmla="*/ 657509 h 811499"/>
              <a:gd name="connsiteX3" fmla="*/ 247219 w 386176"/>
              <a:gd name="connsiteY3" fmla="*/ 783191 h 811499"/>
              <a:gd name="connsiteX0" fmla="*/ 13466 w 386176"/>
              <a:gd name="connsiteY0" fmla="*/ 0 h 792687"/>
              <a:gd name="connsiteX1" fmla="*/ 368654 w 386176"/>
              <a:gd name="connsiteY1" fmla="*/ 358305 h 792687"/>
              <a:gd name="connsiteX2" fmla="*/ 323159 w 386176"/>
              <a:gd name="connsiteY2" fmla="*/ 657509 h 792687"/>
              <a:gd name="connsiteX3" fmla="*/ 247219 w 386176"/>
              <a:gd name="connsiteY3" fmla="*/ 783191 h 792687"/>
            </a:gdLst>
            <a:ahLst/>
            <a:cxnLst>
              <a:cxn ang="0">
                <a:pos x="connsiteX0" y="connsiteY0"/>
              </a:cxn>
              <a:cxn ang="0">
                <a:pos x="connsiteX1" y="connsiteY1"/>
              </a:cxn>
              <a:cxn ang="0">
                <a:pos x="connsiteX2" y="connsiteY2"/>
              </a:cxn>
              <a:cxn ang="0">
                <a:pos x="connsiteX3" y="connsiteY3"/>
              </a:cxn>
            </a:cxnLst>
            <a:rect l="l" t="t" r="r" b="b"/>
            <a:pathLst>
              <a:path w="386176" h="792687">
                <a:moveTo>
                  <a:pt x="13466" y="0"/>
                </a:moveTo>
                <a:cubicBezTo>
                  <a:pt x="-77112" y="224287"/>
                  <a:pt x="317038" y="248720"/>
                  <a:pt x="368654" y="358305"/>
                </a:cubicBezTo>
                <a:cubicBezTo>
                  <a:pt x="420270" y="467890"/>
                  <a:pt x="343398" y="586695"/>
                  <a:pt x="323159" y="657509"/>
                </a:cubicBezTo>
                <a:cubicBezTo>
                  <a:pt x="302920" y="728323"/>
                  <a:pt x="186219" y="823185"/>
                  <a:pt x="247219" y="783191"/>
                </a:cubicBezTo>
              </a:path>
            </a:pathLst>
          </a:custGeom>
          <a:noFill/>
          <a:ln w="12700"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2" name="Rechteck 11"/>
          <p:cNvSpPr/>
          <p:nvPr/>
        </p:nvSpPr>
        <p:spPr>
          <a:xfrm>
            <a:off x="5346700" y="5514047"/>
            <a:ext cx="5400600" cy="1938992"/>
          </a:xfrm>
          <a:prstGeom prst="rect">
            <a:avLst/>
          </a:prstGeom>
          <a:solidFill>
            <a:schemeClr val="tx1"/>
          </a:solidFill>
        </p:spPr>
        <p:txBody>
          <a:bodyPr wrap="square">
            <a:spAutoFit/>
          </a:bodyPr>
          <a:lstStyle/>
          <a:p>
            <a:r>
              <a:rPr lang="de-DE" sz="4000" b="1" spc="300" dirty="0" smtClean="0">
                <a:ln w="11430"/>
                <a:solidFill>
                  <a:srgbClr val="00B9E4"/>
                </a:solidFill>
                <a:latin typeface="ITC Lubalin Graph Std Book" pitchFamily="18" charset="0"/>
              </a:rPr>
              <a:t>Warum brauchen Baumwollbauern Fairtrade?</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33740468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Picture 2" descr="http://media-2.web.britannica.com/eb-media/22/102422-050-A6CFB580.jpg"/>
          <p:cNvPicPr>
            <a:picLocks noChangeArrowheads="1"/>
          </p:cNvPicPr>
          <p:nvPr/>
        </p:nvPicPr>
        <p:blipFill>
          <a:blip r:embed="rId3" cstate="print"/>
          <a:srcRect/>
          <a:stretch>
            <a:fillRect/>
          </a:stretch>
        </p:blipFill>
        <p:spPr bwMode="auto">
          <a:xfrm>
            <a:off x="-1134020" y="-17537"/>
            <a:ext cx="12242677" cy="7578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412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2444" y="901940"/>
            <a:ext cx="4248116" cy="5614995"/>
          </a:xfrm>
          <a:prstGeom prst="rect">
            <a:avLst/>
          </a:prstGeom>
        </p:spPr>
      </p:pic>
    </p:spTree>
    <p:extLst>
      <p:ext uri="{BB962C8B-B14F-4D97-AF65-F5344CB8AC3E}">
        <p14:creationId xmlns:p14="http://schemas.microsoft.com/office/powerpoint/2010/main" val="313337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548" y="1908423"/>
            <a:ext cx="2520280" cy="3331208"/>
          </a:xfrm>
          <a:prstGeom prst="rect">
            <a:avLst/>
          </a:prstGeom>
        </p:spPr>
      </p:pic>
      <p:sp>
        <p:nvSpPr>
          <p:cNvPr id="6" name="Untertitel 2"/>
          <p:cNvSpPr>
            <a:spLocks noGrp="1"/>
          </p:cNvSpPr>
          <p:nvPr>
            <p:ph type="subTitle" idx="1"/>
          </p:nvPr>
        </p:nvSpPr>
        <p:spPr>
          <a:xfrm>
            <a:off x="522164" y="2177615"/>
            <a:ext cx="3029766" cy="3115184"/>
          </a:xfrm>
        </p:spPr>
        <p:txBody>
          <a:bodyPr/>
          <a:lstStyle/>
          <a:p>
            <a:r>
              <a:rPr lang="de-DE" sz="3000" i="1" dirty="0" smtClean="0"/>
              <a:t>Die Baumwollbauern </a:t>
            </a:r>
            <a:r>
              <a:rPr lang="de-DE" sz="3000" i="1" dirty="0"/>
              <a:t>erhalten einen fairen und stabilen </a:t>
            </a:r>
            <a:r>
              <a:rPr lang="de-DE" sz="3000" b="1" i="1" dirty="0" smtClean="0"/>
              <a:t>Mindestpreis</a:t>
            </a:r>
            <a:r>
              <a:rPr lang="de-DE" sz="3000" i="1" dirty="0" smtClean="0"/>
              <a:t> </a:t>
            </a:r>
            <a:r>
              <a:rPr lang="de-DE" sz="3000" i="1" dirty="0"/>
              <a:t>für ihre </a:t>
            </a:r>
            <a:r>
              <a:rPr lang="de-DE" sz="3000" i="1" dirty="0" smtClean="0"/>
              <a:t>Produkte</a:t>
            </a:r>
            <a:endParaRPr lang="de-DE" sz="3000" dirty="0"/>
          </a:p>
        </p:txBody>
      </p:sp>
      <p:sp>
        <p:nvSpPr>
          <p:cNvPr id="7" name="Untertitel 2"/>
          <p:cNvSpPr txBox="1">
            <a:spLocks/>
          </p:cNvSpPr>
          <p:nvPr/>
        </p:nvSpPr>
        <p:spPr bwMode="auto">
          <a:xfrm>
            <a:off x="132317" y="542608"/>
            <a:ext cx="10612916"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ctr" defTabSz="1033463" rtl="0" eaLnBrk="0" fontAlgn="base" hangingPunct="0">
              <a:lnSpc>
                <a:spcPts val="2700"/>
              </a:lnSpc>
              <a:spcBef>
                <a:spcPct val="0"/>
              </a:spcBef>
              <a:spcAft>
                <a:spcPct val="20000"/>
              </a:spcAft>
              <a:buFont typeface="Arial" charset="0"/>
              <a:buNone/>
              <a:defRPr sz="2400">
                <a:solidFill>
                  <a:schemeClr val="hlink"/>
                </a:solidFill>
                <a:latin typeface="+mn-lt"/>
                <a:ea typeface="+mn-ea"/>
                <a:cs typeface="+mn-cs"/>
              </a:defRPr>
            </a:lvl1pPr>
            <a:lvl2pPr marL="456150" indent="0" algn="ctr" defTabSz="1033463" rtl="0" eaLnBrk="0" fontAlgn="base" hangingPunct="0">
              <a:lnSpc>
                <a:spcPts val="3400"/>
              </a:lnSpc>
              <a:spcBef>
                <a:spcPct val="0"/>
              </a:spcBef>
              <a:spcAft>
                <a:spcPct val="70000"/>
              </a:spcAft>
              <a:buClr>
                <a:schemeClr val="tx2"/>
              </a:buClr>
              <a:buFont typeface="Arial" charset="0"/>
              <a:buNone/>
              <a:defRPr sz="3000">
                <a:solidFill>
                  <a:schemeClr val="hlink"/>
                </a:solidFill>
                <a:latin typeface="+mn-lt"/>
                <a:cs typeface="+mn-cs"/>
              </a:defRPr>
            </a:lvl2pPr>
            <a:lvl3pPr marL="912296" indent="0" algn="ctr" defTabSz="1033463" rtl="0" eaLnBrk="0" fontAlgn="base" hangingPunct="0">
              <a:lnSpc>
                <a:spcPts val="2700"/>
              </a:lnSpc>
              <a:spcBef>
                <a:spcPct val="0"/>
              </a:spcBef>
              <a:spcAft>
                <a:spcPct val="40000"/>
              </a:spcAft>
              <a:buFont typeface="Arial" charset="0"/>
              <a:buNone/>
              <a:defRPr sz="2400" b="1">
                <a:solidFill>
                  <a:schemeClr val="hlink"/>
                </a:solidFill>
                <a:latin typeface="+mn-lt"/>
                <a:cs typeface="+mn-cs"/>
              </a:defRPr>
            </a:lvl3pPr>
            <a:lvl4pPr marL="1368456" indent="0" algn="ctr" defTabSz="1033463" rtl="0" eaLnBrk="0" fontAlgn="base" hangingPunct="0">
              <a:lnSpc>
                <a:spcPts val="2700"/>
              </a:lnSpc>
              <a:spcBef>
                <a:spcPct val="0"/>
              </a:spcBef>
              <a:spcAft>
                <a:spcPct val="40000"/>
              </a:spcAft>
              <a:buClr>
                <a:schemeClr val="tx2"/>
              </a:buClr>
              <a:buSzPct val="120000"/>
              <a:buFont typeface="Arial" charset="0"/>
              <a:buNone/>
              <a:defRPr sz="2400">
                <a:solidFill>
                  <a:schemeClr val="hlink"/>
                </a:solidFill>
                <a:latin typeface="+mn-lt"/>
                <a:cs typeface="+mn-cs"/>
              </a:defRPr>
            </a:lvl4pPr>
            <a:lvl5pPr marL="1824608" indent="0" algn="ctr" defTabSz="1033463" rtl="0" eaLnBrk="0" fontAlgn="base" hangingPunct="0">
              <a:lnSpc>
                <a:spcPts val="2700"/>
              </a:lnSpc>
              <a:spcBef>
                <a:spcPct val="0"/>
              </a:spcBef>
              <a:spcAft>
                <a:spcPct val="40000"/>
              </a:spcAft>
              <a:buFont typeface="Symbol" pitchFamily="18" charset="2"/>
              <a:buNone/>
              <a:defRPr sz="2400">
                <a:solidFill>
                  <a:schemeClr val="hlink"/>
                </a:solidFill>
                <a:latin typeface="+mn-lt"/>
                <a:cs typeface="+mn-cs"/>
              </a:defRPr>
            </a:lvl5pPr>
            <a:lvl6pPr marL="2280762" indent="0" algn="ctr" defTabSz="1040599" rtl="0" eaLnBrk="1" fontAlgn="base" hangingPunct="1">
              <a:lnSpc>
                <a:spcPts val="2700"/>
              </a:lnSpc>
              <a:spcBef>
                <a:spcPct val="0"/>
              </a:spcBef>
              <a:spcAft>
                <a:spcPct val="40000"/>
              </a:spcAft>
              <a:buFont typeface="Symbol" pitchFamily="18" charset="2"/>
              <a:buNone/>
              <a:defRPr sz="2400">
                <a:solidFill>
                  <a:schemeClr val="hlink"/>
                </a:solidFill>
                <a:latin typeface="+mn-lt"/>
                <a:cs typeface="+mn-cs"/>
              </a:defRPr>
            </a:lvl6pPr>
            <a:lvl7pPr marL="2736915" indent="0" algn="ctr" defTabSz="1040599" rtl="0" eaLnBrk="1" fontAlgn="base" hangingPunct="1">
              <a:lnSpc>
                <a:spcPts val="2700"/>
              </a:lnSpc>
              <a:spcBef>
                <a:spcPct val="0"/>
              </a:spcBef>
              <a:spcAft>
                <a:spcPct val="40000"/>
              </a:spcAft>
              <a:buFont typeface="Symbol" pitchFamily="18" charset="2"/>
              <a:buNone/>
              <a:defRPr sz="2400">
                <a:solidFill>
                  <a:schemeClr val="hlink"/>
                </a:solidFill>
                <a:latin typeface="+mn-lt"/>
                <a:cs typeface="+mn-cs"/>
              </a:defRPr>
            </a:lvl7pPr>
            <a:lvl8pPr marL="3193067" indent="0" algn="ctr" defTabSz="1040599" rtl="0" eaLnBrk="1" fontAlgn="base" hangingPunct="1">
              <a:lnSpc>
                <a:spcPts val="2700"/>
              </a:lnSpc>
              <a:spcBef>
                <a:spcPct val="0"/>
              </a:spcBef>
              <a:spcAft>
                <a:spcPct val="40000"/>
              </a:spcAft>
              <a:buFont typeface="Symbol" pitchFamily="18" charset="2"/>
              <a:buNone/>
              <a:defRPr sz="2400">
                <a:solidFill>
                  <a:schemeClr val="hlink"/>
                </a:solidFill>
                <a:latin typeface="+mn-lt"/>
                <a:cs typeface="+mn-cs"/>
              </a:defRPr>
            </a:lvl8pPr>
            <a:lvl9pPr marL="3649218" indent="0" algn="ctr" defTabSz="1040599" rtl="0" eaLnBrk="1" fontAlgn="base" hangingPunct="1">
              <a:lnSpc>
                <a:spcPts val="2700"/>
              </a:lnSpc>
              <a:spcBef>
                <a:spcPct val="0"/>
              </a:spcBef>
              <a:spcAft>
                <a:spcPct val="40000"/>
              </a:spcAft>
              <a:buFont typeface="Symbol" pitchFamily="18" charset="2"/>
              <a:buNone/>
              <a:defRPr sz="2400">
                <a:solidFill>
                  <a:schemeClr val="hlink"/>
                </a:solidFill>
                <a:latin typeface="+mn-lt"/>
                <a:cs typeface="+mn-cs"/>
              </a:defRPr>
            </a:lvl9pPr>
          </a:lstStyle>
          <a:p>
            <a:r>
              <a:rPr lang="de-DE" sz="3000" b="1" i="1" dirty="0" smtClean="0"/>
              <a:t>Das FAIRTRADE Certified Cotton Siegel steht für:</a:t>
            </a:r>
            <a:endParaRPr lang="de-DE" sz="3000" b="1" dirty="0" smtClean="0"/>
          </a:p>
        </p:txBody>
      </p:sp>
      <p:sp>
        <p:nvSpPr>
          <p:cNvPr id="8" name="Untertitel 2"/>
          <p:cNvSpPr txBox="1">
            <a:spLocks/>
          </p:cNvSpPr>
          <p:nvPr/>
        </p:nvSpPr>
        <p:spPr bwMode="auto">
          <a:xfrm>
            <a:off x="6714852" y="2556495"/>
            <a:ext cx="3816424"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defPPr>
              <a:defRPr lang="en-AU"/>
            </a:defPPr>
            <a:lvl1pPr marL="0" indent="0" algn="ctr" defTabSz="1033463" eaLnBrk="0" hangingPunct="0">
              <a:lnSpc>
                <a:spcPts val="2700"/>
              </a:lnSpc>
              <a:spcAft>
                <a:spcPct val="20000"/>
              </a:spcAft>
              <a:buFont typeface="Arial" charset="0"/>
              <a:buNone/>
              <a:defRPr sz="2400" i="1">
                <a:solidFill>
                  <a:schemeClr val="hlink"/>
                </a:solidFill>
                <a:latin typeface="+mn-lt"/>
                <a:cs typeface="+mn-cs"/>
              </a:defRPr>
            </a:lvl1pPr>
            <a:lvl2pPr marL="456150" indent="0" algn="ctr" defTabSz="1033463" eaLnBrk="0" hangingPunct="0">
              <a:lnSpc>
                <a:spcPts val="3400"/>
              </a:lnSpc>
              <a:spcAft>
                <a:spcPct val="70000"/>
              </a:spcAft>
              <a:buClr>
                <a:schemeClr val="tx2"/>
              </a:buClr>
              <a:buFont typeface="Arial" charset="0"/>
              <a:buNone/>
              <a:defRPr sz="3000">
                <a:solidFill>
                  <a:schemeClr val="hlink"/>
                </a:solidFill>
                <a:latin typeface="+mn-lt"/>
                <a:cs typeface="+mn-cs"/>
              </a:defRPr>
            </a:lvl2pPr>
            <a:lvl3pPr marL="912296" indent="0" algn="ctr" defTabSz="1033463" eaLnBrk="0" hangingPunct="0">
              <a:lnSpc>
                <a:spcPts val="2700"/>
              </a:lnSpc>
              <a:spcAft>
                <a:spcPct val="40000"/>
              </a:spcAft>
              <a:buFont typeface="Arial" charset="0"/>
              <a:buNone/>
              <a:defRPr sz="2400" b="1">
                <a:solidFill>
                  <a:schemeClr val="hlink"/>
                </a:solidFill>
                <a:latin typeface="+mn-lt"/>
                <a:cs typeface="+mn-cs"/>
              </a:defRPr>
            </a:lvl3pPr>
            <a:lvl4pPr marL="1368456" indent="0" algn="ctr" defTabSz="1033463" eaLnBrk="0" hangingPunct="0">
              <a:lnSpc>
                <a:spcPts val="2700"/>
              </a:lnSpc>
              <a:spcAft>
                <a:spcPct val="40000"/>
              </a:spcAft>
              <a:buClr>
                <a:schemeClr val="tx2"/>
              </a:buClr>
              <a:buSzPct val="120000"/>
              <a:buFont typeface="Arial" charset="0"/>
              <a:buNone/>
              <a:defRPr sz="2400">
                <a:solidFill>
                  <a:schemeClr val="hlink"/>
                </a:solidFill>
                <a:latin typeface="+mn-lt"/>
                <a:cs typeface="+mn-cs"/>
              </a:defRPr>
            </a:lvl4pPr>
            <a:lvl5pPr marL="1824608" indent="0" algn="ctr" defTabSz="1033463" eaLnBrk="0" hangingPunct="0">
              <a:lnSpc>
                <a:spcPts val="2700"/>
              </a:lnSpc>
              <a:spcAft>
                <a:spcPct val="40000"/>
              </a:spcAft>
              <a:buFont typeface="Symbol" pitchFamily="18" charset="2"/>
              <a:buNone/>
              <a:defRPr sz="2400">
                <a:solidFill>
                  <a:schemeClr val="hlink"/>
                </a:solidFill>
                <a:latin typeface="+mn-lt"/>
                <a:cs typeface="+mn-cs"/>
              </a:defRPr>
            </a:lvl5pPr>
            <a:lvl6pPr marL="2280762" indent="0" algn="ctr" defTabSz="1040599" fontAlgn="base">
              <a:lnSpc>
                <a:spcPts val="2700"/>
              </a:lnSpc>
              <a:spcBef>
                <a:spcPct val="0"/>
              </a:spcBef>
              <a:spcAft>
                <a:spcPct val="40000"/>
              </a:spcAft>
              <a:buFont typeface="Symbol" pitchFamily="18" charset="2"/>
              <a:buNone/>
              <a:defRPr sz="2400">
                <a:solidFill>
                  <a:schemeClr val="hlink"/>
                </a:solidFill>
                <a:latin typeface="+mn-lt"/>
                <a:cs typeface="+mn-cs"/>
              </a:defRPr>
            </a:lvl6pPr>
            <a:lvl7pPr marL="2736915" indent="0" algn="ctr" defTabSz="1040599" fontAlgn="base">
              <a:lnSpc>
                <a:spcPts val="2700"/>
              </a:lnSpc>
              <a:spcBef>
                <a:spcPct val="0"/>
              </a:spcBef>
              <a:spcAft>
                <a:spcPct val="40000"/>
              </a:spcAft>
              <a:buFont typeface="Symbol" pitchFamily="18" charset="2"/>
              <a:buNone/>
              <a:defRPr sz="2400">
                <a:solidFill>
                  <a:schemeClr val="hlink"/>
                </a:solidFill>
                <a:latin typeface="+mn-lt"/>
                <a:cs typeface="+mn-cs"/>
              </a:defRPr>
            </a:lvl7pPr>
            <a:lvl8pPr marL="3193067" indent="0" algn="ctr" defTabSz="1040599" fontAlgn="base">
              <a:lnSpc>
                <a:spcPts val="2700"/>
              </a:lnSpc>
              <a:spcBef>
                <a:spcPct val="0"/>
              </a:spcBef>
              <a:spcAft>
                <a:spcPct val="40000"/>
              </a:spcAft>
              <a:buFont typeface="Symbol" pitchFamily="18" charset="2"/>
              <a:buNone/>
              <a:defRPr sz="2400">
                <a:solidFill>
                  <a:schemeClr val="hlink"/>
                </a:solidFill>
                <a:latin typeface="+mn-lt"/>
                <a:cs typeface="+mn-cs"/>
              </a:defRPr>
            </a:lvl8pPr>
            <a:lvl9pPr marL="3649218" indent="0" algn="ctr" defTabSz="1040599" fontAlgn="base">
              <a:lnSpc>
                <a:spcPts val="2700"/>
              </a:lnSpc>
              <a:spcBef>
                <a:spcPct val="0"/>
              </a:spcBef>
              <a:spcAft>
                <a:spcPct val="40000"/>
              </a:spcAft>
              <a:buFont typeface="Symbol" pitchFamily="18" charset="2"/>
              <a:buNone/>
              <a:defRPr sz="2400">
                <a:solidFill>
                  <a:schemeClr val="hlink"/>
                </a:solidFill>
                <a:latin typeface="+mn-lt"/>
                <a:cs typeface="+mn-cs"/>
              </a:defRPr>
            </a:lvl9pPr>
          </a:lstStyle>
          <a:p>
            <a:r>
              <a:rPr lang="de-DE" sz="3000" dirty="0" smtClean="0"/>
              <a:t>Produzentengruppen</a:t>
            </a:r>
          </a:p>
          <a:p>
            <a:r>
              <a:rPr lang="de-DE" sz="3000" dirty="0" smtClean="0"/>
              <a:t>erhalten </a:t>
            </a:r>
            <a:r>
              <a:rPr lang="de-DE" sz="3000" dirty="0"/>
              <a:t>eine </a:t>
            </a:r>
            <a:r>
              <a:rPr lang="de-DE" sz="3000" b="1" dirty="0"/>
              <a:t>Fairtrade-Prämie</a:t>
            </a:r>
            <a:r>
              <a:rPr lang="de-DE" sz="3000" dirty="0"/>
              <a:t> </a:t>
            </a:r>
            <a:endParaRPr lang="de-DE" sz="3000" dirty="0" smtClean="0"/>
          </a:p>
          <a:p>
            <a:r>
              <a:rPr lang="de-DE" sz="3000" dirty="0" smtClean="0"/>
              <a:t>für Gemeinschafts-projekte</a:t>
            </a:r>
            <a:endParaRPr lang="de-DE" sz="3000" dirty="0"/>
          </a:p>
        </p:txBody>
      </p:sp>
    </p:spTree>
    <p:extLst>
      <p:ext uri="{BB962C8B-B14F-4D97-AF65-F5344CB8AC3E}">
        <p14:creationId xmlns:p14="http://schemas.microsoft.com/office/powerpoint/2010/main" val="127045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50156" y="972319"/>
            <a:ext cx="10009112" cy="5400600"/>
          </a:xfrm>
        </p:spPr>
        <p:txBody>
          <a:bodyPr/>
          <a:lstStyle/>
          <a:p>
            <a:pPr algn="l"/>
            <a:r>
              <a:rPr lang="de-DE" sz="3000" b="1" dirty="0"/>
              <a:t>Und im Gegenzug müssen die </a:t>
            </a:r>
            <a:r>
              <a:rPr lang="de-DE" sz="3000" b="1" dirty="0" smtClean="0"/>
              <a:t>Baumwoll-Produzenten: </a:t>
            </a:r>
          </a:p>
          <a:p>
            <a:pPr algn="l"/>
            <a:endParaRPr lang="de-DE" dirty="0"/>
          </a:p>
          <a:p>
            <a:pPr algn="l"/>
            <a:r>
              <a:rPr lang="de-DE" dirty="0"/>
              <a:t>… </a:t>
            </a:r>
            <a:r>
              <a:rPr lang="de-DE" b="1" dirty="0">
                <a:solidFill>
                  <a:srgbClr val="00BBE6"/>
                </a:solidFill>
              </a:rPr>
              <a:t>demokratisch</a:t>
            </a:r>
            <a:r>
              <a:rPr lang="de-DE" dirty="0">
                <a:solidFill>
                  <a:srgbClr val="00BBE6"/>
                </a:solidFill>
              </a:rPr>
              <a:t> </a:t>
            </a:r>
            <a:r>
              <a:rPr lang="de-DE" dirty="0"/>
              <a:t>geführt </a:t>
            </a:r>
            <a:r>
              <a:rPr lang="de-DE" dirty="0" smtClean="0"/>
              <a:t>werden</a:t>
            </a:r>
          </a:p>
          <a:p>
            <a:pPr algn="l"/>
            <a:endParaRPr lang="de-DE" dirty="0"/>
          </a:p>
          <a:p>
            <a:pPr algn="l"/>
            <a:r>
              <a:rPr lang="de-DE" dirty="0"/>
              <a:t>… </a:t>
            </a:r>
            <a:r>
              <a:rPr lang="de-DE" b="1" dirty="0">
                <a:solidFill>
                  <a:srgbClr val="00BBE6"/>
                </a:solidFill>
              </a:rPr>
              <a:t>Frauen</a:t>
            </a:r>
            <a:r>
              <a:rPr lang="de-DE" dirty="0">
                <a:solidFill>
                  <a:srgbClr val="00BBE6"/>
                </a:solidFill>
              </a:rPr>
              <a:t> </a:t>
            </a:r>
            <a:r>
              <a:rPr lang="de-DE" dirty="0"/>
              <a:t>in Entscheidungsprozesse </a:t>
            </a:r>
            <a:r>
              <a:rPr lang="de-DE" dirty="0" smtClean="0"/>
              <a:t>einbeziehen</a:t>
            </a:r>
          </a:p>
          <a:p>
            <a:pPr algn="l"/>
            <a:endParaRPr lang="de-DE" dirty="0"/>
          </a:p>
          <a:p>
            <a:pPr algn="l"/>
            <a:r>
              <a:rPr lang="de-DE" dirty="0"/>
              <a:t>… </a:t>
            </a:r>
            <a:r>
              <a:rPr lang="de-DE" b="1" dirty="0">
                <a:solidFill>
                  <a:srgbClr val="00BBE6"/>
                </a:solidFill>
              </a:rPr>
              <a:t>transparente</a:t>
            </a:r>
            <a:r>
              <a:rPr lang="de-DE" dirty="0">
                <a:solidFill>
                  <a:srgbClr val="00BBE6"/>
                </a:solidFill>
              </a:rPr>
              <a:t> </a:t>
            </a:r>
            <a:r>
              <a:rPr lang="de-DE" dirty="0"/>
              <a:t>Verwaltung und Finanzen </a:t>
            </a:r>
            <a:r>
              <a:rPr lang="de-DE" dirty="0" smtClean="0"/>
              <a:t>aufweisen</a:t>
            </a:r>
          </a:p>
          <a:p>
            <a:pPr algn="l"/>
            <a:endParaRPr lang="de-DE" dirty="0"/>
          </a:p>
          <a:p>
            <a:pPr algn="l"/>
            <a:r>
              <a:rPr lang="de-DE" dirty="0"/>
              <a:t>… </a:t>
            </a:r>
            <a:r>
              <a:rPr lang="de-DE" b="1" dirty="0">
                <a:solidFill>
                  <a:srgbClr val="00BBE6"/>
                </a:solidFill>
              </a:rPr>
              <a:t>nachhaltige Landwirtschaft</a:t>
            </a:r>
            <a:r>
              <a:rPr lang="de-DE" dirty="0">
                <a:solidFill>
                  <a:srgbClr val="00BBE6"/>
                </a:solidFill>
              </a:rPr>
              <a:t> </a:t>
            </a:r>
            <a:r>
              <a:rPr lang="de-DE" dirty="0" smtClean="0"/>
              <a:t>betreiben</a:t>
            </a:r>
          </a:p>
          <a:p>
            <a:pPr algn="l"/>
            <a:endParaRPr lang="de-DE" dirty="0"/>
          </a:p>
          <a:p>
            <a:pPr algn="l"/>
            <a:r>
              <a:rPr lang="de-DE" dirty="0"/>
              <a:t>… keine </a:t>
            </a:r>
            <a:r>
              <a:rPr lang="de-DE" b="1" dirty="0">
                <a:solidFill>
                  <a:srgbClr val="00BBE6"/>
                </a:solidFill>
              </a:rPr>
              <a:t>ausbeuterischen</a:t>
            </a:r>
            <a:r>
              <a:rPr lang="de-DE" dirty="0">
                <a:solidFill>
                  <a:srgbClr val="00BBE6"/>
                </a:solidFill>
              </a:rPr>
              <a:t> </a:t>
            </a:r>
            <a:r>
              <a:rPr lang="de-DE" dirty="0"/>
              <a:t>Arbeitsbedingungen </a:t>
            </a:r>
            <a:r>
              <a:rPr lang="de-DE" dirty="0" smtClean="0"/>
              <a:t>aufweisen</a:t>
            </a:r>
          </a:p>
          <a:p>
            <a:pPr algn="l"/>
            <a:endParaRPr lang="de-DE" dirty="0"/>
          </a:p>
          <a:p>
            <a:pPr algn="l"/>
            <a:r>
              <a:rPr lang="de-DE" dirty="0"/>
              <a:t>… die Produktqualität </a:t>
            </a:r>
            <a:r>
              <a:rPr lang="de-DE" b="1" dirty="0">
                <a:solidFill>
                  <a:srgbClr val="00BBE6"/>
                </a:solidFill>
              </a:rPr>
              <a:t>erhalten und verbessern</a:t>
            </a:r>
            <a:endParaRPr lang="de-DE" dirty="0">
              <a:solidFill>
                <a:srgbClr val="00BBE6"/>
              </a:solidFill>
            </a:endParaRPr>
          </a:p>
          <a:p>
            <a:pPr algn="l"/>
            <a:endParaRPr lang="de-DE" dirty="0"/>
          </a:p>
        </p:txBody>
      </p:sp>
    </p:spTree>
    <p:extLst>
      <p:ext uri="{BB962C8B-B14F-4D97-AF65-F5344CB8AC3E}">
        <p14:creationId xmlns:p14="http://schemas.microsoft.com/office/powerpoint/2010/main" val="1309521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tribal girl.jpg"/>
          <p:cNvPicPr>
            <a:picLocks/>
          </p:cNvPicPr>
          <p:nvPr/>
        </p:nvPicPr>
        <p:blipFill>
          <a:blip r:embed="rId3" cstate="print"/>
          <a:stretch>
            <a:fillRect/>
          </a:stretch>
        </p:blipFill>
        <p:spPr bwMode="auto">
          <a:xfrm>
            <a:off x="-53900" y="-35793"/>
            <a:ext cx="12272167" cy="759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4"/>
          <p:cNvSpPr/>
          <p:nvPr/>
        </p:nvSpPr>
        <p:spPr>
          <a:xfrm>
            <a:off x="5634732" y="612279"/>
            <a:ext cx="6408712" cy="1938992"/>
          </a:xfrm>
          <a:prstGeom prst="rect">
            <a:avLst/>
          </a:prstGeom>
          <a:solidFill>
            <a:schemeClr val="tx1"/>
          </a:solidFill>
        </p:spPr>
        <p:txBody>
          <a:bodyPr wrap="square">
            <a:spAutoFit/>
          </a:bodyPr>
          <a:lstStyle/>
          <a:p>
            <a:r>
              <a:rPr lang="de-DE" sz="4000" b="1" spc="300" dirty="0" smtClean="0">
                <a:ln w="11430"/>
                <a:solidFill>
                  <a:srgbClr val="00B9E4"/>
                </a:solidFill>
                <a:latin typeface="ITC Lubalin Graph Std Book" pitchFamily="18" charset="0"/>
              </a:rPr>
              <a:t>Prämien-Projekt</a:t>
            </a:r>
          </a:p>
          <a:p>
            <a:r>
              <a:rPr lang="de-DE" sz="4000" b="1" spc="300" dirty="0" smtClean="0">
                <a:ln w="11430"/>
                <a:solidFill>
                  <a:srgbClr val="00B9E4"/>
                </a:solidFill>
                <a:latin typeface="ITC Lubalin Graph Std Book" pitchFamily="18" charset="0"/>
              </a:rPr>
              <a:t>Bessere Landwirtschaft</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2756705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Picture 3" descr="C:\Chetna Photos\Photos For Quarter\Photos as on 170709\Photos as on 170709 029.jpg"/>
          <p:cNvPicPr>
            <a:picLocks noChangeArrowheads="1"/>
          </p:cNvPicPr>
          <p:nvPr/>
        </p:nvPicPr>
        <p:blipFill>
          <a:blip r:embed="rId3" cstate="print"/>
          <a:srcRect/>
          <a:stretch>
            <a:fillRect/>
          </a:stretch>
        </p:blipFill>
        <p:spPr bwMode="auto">
          <a:xfrm>
            <a:off x="-413940" y="-35793"/>
            <a:ext cx="12272167" cy="75970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4"/>
          <p:cNvSpPr/>
          <p:nvPr/>
        </p:nvSpPr>
        <p:spPr>
          <a:xfrm>
            <a:off x="5634732" y="180231"/>
            <a:ext cx="6408712" cy="1323439"/>
          </a:xfrm>
          <a:prstGeom prst="rect">
            <a:avLst/>
          </a:prstGeom>
          <a:solidFill>
            <a:schemeClr val="tx1"/>
          </a:solidFill>
        </p:spPr>
        <p:txBody>
          <a:bodyPr wrap="square">
            <a:spAutoFit/>
          </a:bodyPr>
          <a:lstStyle/>
          <a:p>
            <a:r>
              <a:rPr lang="de-DE" sz="4000" b="1" spc="300" dirty="0" smtClean="0">
                <a:ln w="11430"/>
                <a:solidFill>
                  <a:srgbClr val="00B9E4"/>
                </a:solidFill>
                <a:latin typeface="ITC Lubalin Graph Std Book" pitchFamily="18" charset="0"/>
              </a:rPr>
              <a:t>Es wurde ein </a:t>
            </a:r>
            <a:br>
              <a:rPr lang="de-DE" sz="4000" b="1" spc="300" dirty="0" smtClean="0">
                <a:ln w="11430"/>
                <a:solidFill>
                  <a:srgbClr val="00B9E4"/>
                </a:solidFill>
                <a:latin typeface="ITC Lubalin Graph Std Book" pitchFamily="18" charset="0"/>
              </a:rPr>
            </a:br>
            <a:r>
              <a:rPr lang="de-DE" sz="4000" b="1" spc="300" dirty="0" smtClean="0">
                <a:ln w="11430"/>
                <a:solidFill>
                  <a:srgbClr val="00B9E4"/>
                </a:solidFill>
                <a:latin typeface="ITC Lubalin Graph Std Book" pitchFamily="18" charset="0"/>
              </a:rPr>
              <a:t>Kuhstall gebaut…</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349074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Picture 5" descr="Photos as on 241209 A 146"/>
          <p:cNvPicPr>
            <a:picLocks noChangeArrowheads="1"/>
          </p:cNvPicPr>
          <p:nvPr/>
        </p:nvPicPr>
        <p:blipFill>
          <a:blip r:embed="rId3" cstate="print"/>
          <a:srcRect/>
          <a:stretch>
            <a:fillRect/>
          </a:stretch>
        </p:blipFill>
        <p:spPr bwMode="auto">
          <a:xfrm>
            <a:off x="-845988" y="-35793"/>
            <a:ext cx="12272167" cy="75970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4"/>
          <p:cNvSpPr/>
          <p:nvPr/>
        </p:nvSpPr>
        <p:spPr>
          <a:xfrm>
            <a:off x="3762524" y="108223"/>
            <a:ext cx="7704856" cy="1938992"/>
          </a:xfrm>
          <a:prstGeom prst="rect">
            <a:avLst/>
          </a:prstGeom>
          <a:solidFill>
            <a:schemeClr val="tx1"/>
          </a:solidFill>
        </p:spPr>
        <p:txBody>
          <a:bodyPr wrap="square">
            <a:spAutoFit/>
          </a:bodyPr>
          <a:lstStyle/>
          <a:p>
            <a:r>
              <a:rPr lang="de-DE" sz="4000" b="1" spc="300" dirty="0" smtClean="0">
                <a:ln w="11430"/>
                <a:solidFill>
                  <a:srgbClr val="00B9E4"/>
                </a:solidFill>
                <a:latin typeface="ITC Lubalin Graph Std Book" pitchFamily="18" charset="0"/>
              </a:rPr>
              <a:t>Dank eines Zuschusses der Regierung konnten Kühe gekauft werden…</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3668227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4" name="Content Placeholder 4" descr="C:\Chetna Photos\Photos For Quarter\Photos as on 170709\Photos as on 170709 028.jpg"/>
          <p:cNvPicPr>
            <a:picLocks noChangeArrowheads="1"/>
          </p:cNvPicPr>
          <p:nvPr/>
        </p:nvPicPr>
        <p:blipFill>
          <a:blip r:embed="rId3" cstate="print"/>
          <a:srcRect/>
          <a:stretch>
            <a:fillRect/>
          </a:stretch>
        </p:blipFill>
        <p:spPr bwMode="auto">
          <a:xfrm>
            <a:off x="-22445" y="-107801"/>
            <a:ext cx="12388488" cy="76690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4"/>
          <p:cNvSpPr/>
          <p:nvPr/>
        </p:nvSpPr>
        <p:spPr>
          <a:xfrm>
            <a:off x="5202684" y="5081999"/>
            <a:ext cx="6048672" cy="1938992"/>
          </a:xfrm>
          <a:prstGeom prst="rect">
            <a:avLst/>
          </a:prstGeom>
          <a:solidFill>
            <a:schemeClr val="tx1"/>
          </a:solidFill>
        </p:spPr>
        <p:txBody>
          <a:bodyPr wrap="square">
            <a:spAutoFit/>
          </a:bodyPr>
          <a:lstStyle/>
          <a:p>
            <a:r>
              <a:rPr lang="de-DE" sz="4000" b="1" spc="300" dirty="0" smtClean="0">
                <a:ln w="11430"/>
                <a:solidFill>
                  <a:srgbClr val="0FD6EB"/>
                </a:solidFill>
                <a:latin typeface="ITC Lubalin Graph Std Book" pitchFamily="18" charset="0"/>
              </a:rPr>
              <a:t>Sie konnten eine</a:t>
            </a:r>
          </a:p>
          <a:p>
            <a:r>
              <a:rPr lang="de-DE" sz="4000" b="1" spc="300" dirty="0" smtClean="0">
                <a:ln w="11430"/>
                <a:solidFill>
                  <a:srgbClr val="0FD6EB"/>
                </a:solidFill>
                <a:latin typeface="ITC Lubalin Graph Std Book" pitchFamily="18" charset="0"/>
              </a:rPr>
              <a:t>Biogasanlage bauen…</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2220056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6" name="Freihandform 5"/>
          <p:cNvSpPr/>
          <p:nvPr/>
        </p:nvSpPr>
        <p:spPr bwMode="auto">
          <a:xfrm>
            <a:off x="-178904" y="142153"/>
            <a:ext cx="9945664" cy="6998175"/>
          </a:xfrm>
          <a:custGeom>
            <a:avLst/>
            <a:gdLst>
              <a:gd name="connsiteX0" fmla="*/ 99391 w 9945664"/>
              <a:gd name="connsiteY0" fmla="*/ 652977 h 6998175"/>
              <a:gd name="connsiteX1" fmla="*/ 496956 w 9945664"/>
              <a:gd name="connsiteY1" fmla="*/ 1229447 h 6998175"/>
              <a:gd name="connsiteX2" fmla="*/ 1272208 w 9945664"/>
              <a:gd name="connsiteY2" fmla="*/ 1090299 h 6998175"/>
              <a:gd name="connsiteX3" fmla="*/ 2146852 w 9945664"/>
              <a:gd name="connsiteY3" fmla="*/ 573464 h 6998175"/>
              <a:gd name="connsiteX4" fmla="*/ 3160643 w 9945664"/>
              <a:gd name="connsiteY4" fmla="*/ 1368595 h 6998175"/>
              <a:gd name="connsiteX5" fmla="*/ 4412974 w 9945664"/>
              <a:gd name="connsiteY5" fmla="*/ 1010786 h 6998175"/>
              <a:gd name="connsiteX6" fmla="*/ 4253947 w 9945664"/>
              <a:gd name="connsiteY6" fmla="*/ 255412 h 6998175"/>
              <a:gd name="connsiteX7" fmla="*/ 5227982 w 9945664"/>
              <a:gd name="connsiteY7" fmla="*/ 16873 h 6998175"/>
              <a:gd name="connsiteX8" fmla="*/ 5784574 w 9945664"/>
              <a:gd name="connsiteY8" fmla="*/ 652977 h 6998175"/>
              <a:gd name="connsiteX9" fmla="*/ 5943600 w 9945664"/>
              <a:gd name="connsiteY9" fmla="*/ 1507743 h 6998175"/>
              <a:gd name="connsiteX10" fmla="*/ 5685182 w 9945664"/>
              <a:gd name="connsiteY10" fmla="*/ 2203482 h 6998175"/>
              <a:gd name="connsiteX11" fmla="*/ 6341165 w 9945664"/>
              <a:gd name="connsiteY11" fmla="*/ 2442021 h 6998175"/>
              <a:gd name="connsiteX12" fmla="*/ 7275443 w 9945664"/>
              <a:gd name="connsiteY12" fmla="*/ 1766160 h 6998175"/>
              <a:gd name="connsiteX13" fmla="*/ 8010939 w 9945664"/>
              <a:gd name="connsiteY13" fmla="*/ 1010786 h 6998175"/>
              <a:gd name="connsiteX14" fmla="*/ 9124121 w 9945664"/>
              <a:gd name="connsiteY14" fmla="*/ 1746282 h 6998175"/>
              <a:gd name="connsiteX15" fmla="*/ 8328991 w 9945664"/>
              <a:gd name="connsiteY15" fmla="*/ 2680560 h 6998175"/>
              <a:gd name="connsiteX16" fmla="*/ 8845826 w 9945664"/>
              <a:gd name="connsiteY16" fmla="*/ 3177517 h 6998175"/>
              <a:gd name="connsiteX17" fmla="*/ 9939130 w 9945664"/>
              <a:gd name="connsiteY17" fmla="*/ 4489482 h 6998175"/>
              <a:gd name="connsiteX18" fmla="*/ 9263269 w 9945664"/>
              <a:gd name="connsiteY18" fmla="*/ 5602664 h 6998175"/>
              <a:gd name="connsiteX19" fmla="*/ 8488017 w 9945664"/>
              <a:gd name="connsiteY19" fmla="*/ 6994143 h 6998175"/>
              <a:gd name="connsiteX20" fmla="*/ 6838121 w 9945664"/>
              <a:gd name="connsiteY20" fmla="*/ 5980351 h 6998175"/>
              <a:gd name="connsiteX21" fmla="*/ 5387008 w 9945664"/>
              <a:gd name="connsiteY21" fmla="*/ 4668386 h 6998175"/>
              <a:gd name="connsiteX22" fmla="*/ 5029200 w 9945664"/>
              <a:gd name="connsiteY22" fmla="*/ 3555204 h 6998175"/>
              <a:gd name="connsiteX23" fmla="*/ 3856382 w 9945664"/>
              <a:gd name="connsiteY23" fmla="*/ 4489482 h 6998175"/>
              <a:gd name="connsiteX24" fmla="*/ 5705061 w 9945664"/>
              <a:gd name="connsiteY24" fmla="*/ 5543030 h 6998175"/>
              <a:gd name="connsiteX25" fmla="*/ 5526156 w 9945664"/>
              <a:gd name="connsiteY25" fmla="*/ 6755604 h 6998175"/>
              <a:gd name="connsiteX26" fmla="*/ 3856382 w 9945664"/>
              <a:gd name="connsiteY26" fmla="*/ 6159256 h 6998175"/>
              <a:gd name="connsiteX27" fmla="*/ 2882347 w 9945664"/>
              <a:gd name="connsiteY27" fmla="*/ 5602664 h 6998175"/>
              <a:gd name="connsiteX28" fmla="*/ 3180521 w 9945664"/>
              <a:gd name="connsiteY28" fmla="*/ 5105708 h 6998175"/>
              <a:gd name="connsiteX29" fmla="*/ 2464904 w 9945664"/>
              <a:gd name="connsiteY29" fmla="*/ 4529238 h 6998175"/>
              <a:gd name="connsiteX30" fmla="*/ 1550504 w 9945664"/>
              <a:gd name="connsiteY30" fmla="*/ 5880960 h 6998175"/>
              <a:gd name="connsiteX31" fmla="*/ 1272208 w 9945664"/>
              <a:gd name="connsiteY31" fmla="*/ 6517064 h 6998175"/>
              <a:gd name="connsiteX32" fmla="*/ 556591 w 9945664"/>
              <a:gd name="connsiteY32" fmla="*/ 5165343 h 6998175"/>
              <a:gd name="connsiteX33" fmla="*/ 1610139 w 9945664"/>
              <a:gd name="connsiteY33" fmla="*/ 4350334 h 6998175"/>
              <a:gd name="connsiteX34" fmla="*/ 1510747 w 9945664"/>
              <a:gd name="connsiteY34" fmla="*/ 3773864 h 6998175"/>
              <a:gd name="connsiteX35" fmla="*/ 1490869 w 9945664"/>
              <a:gd name="connsiteY35" fmla="*/ 3753986 h 6998175"/>
              <a:gd name="connsiteX36" fmla="*/ 1152939 w 9945664"/>
              <a:gd name="connsiteY36" fmla="*/ 3038369 h 6998175"/>
              <a:gd name="connsiteX37" fmla="*/ 0 w 9945664"/>
              <a:gd name="connsiteY37" fmla="*/ 3694351 h 6998175"/>
              <a:gd name="connsiteX38" fmla="*/ 0 w 9945664"/>
              <a:gd name="connsiteY38" fmla="*/ 3694351 h 699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945664" h="6998175">
                <a:moveTo>
                  <a:pt x="99391" y="652977"/>
                </a:moveTo>
                <a:cubicBezTo>
                  <a:pt x="200438" y="904768"/>
                  <a:pt x="301486" y="1156560"/>
                  <a:pt x="496956" y="1229447"/>
                </a:cubicBezTo>
                <a:cubicBezTo>
                  <a:pt x="692426" y="1302334"/>
                  <a:pt x="997225" y="1199630"/>
                  <a:pt x="1272208" y="1090299"/>
                </a:cubicBezTo>
                <a:cubicBezTo>
                  <a:pt x="1547191" y="980969"/>
                  <a:pt x="1832113" y="527081"/>
                  <a:pt x="2146852" y="573464"/>
                </a:cubicBezTo>
                <a:cubicBezTo>
                  <a:pt x="2461591" y="619847"/>
                  <a:pt x="2782956" y="1295708"/>
                  <a:pt x="3160643" y="1368595"/>
                </a:cubicBezTo>
                <a:cubicBezTo>
                  <a:pt x="3538330" y="1441482"/>
                  <a:pt x="4230757" y="1196316"/>
                  <a:pt x="4412974" y="1010786"/>
                </a:cubicBezTo>
                <a:cubicBezTo>
                  <a:pt x="4595191" y="825256"/>
                  <a:pt x="4118112" y="421064"/>
                  <a:pt x="4253947" y="255412"/>
                </a:cubicBezTo>
                <a:cubicBezTo>
                  <a:pt x="4389782" y="89760"/>
                  <a:pt x="4972878" y="-49388"/>
                  <a:pt x="5227982" y="16873"/>
                </a:cubicBezTo>
                <a:cubicBezTo>
                  <a:pt x="5483087" y="83134"/>
                  <a:pt x="5665304" y="404499"/>
                  <a:pt x="5784574" y="652977"/>
                </a:cubicBezTo>
                <a:cubicBezTo>
                  <a:pt x="5903844" y="901455"/>
                  <a:pt x="5960165" y="1249326"/>
                  <a:pt x="5943600" y="1507743"/>
                </a:cubicBezTo>
                <a:cubicBezTo>
                  <a:pt x="5927035" y="1766161"/>
                  <a:pt x="5618921" y="2047769"/>
                  <a:pt x="5685182" y="2203482"/>
                </a:cubicBezTo>
                <a:cubicBezTo>
                  <a:pt x="5751443" y="2359195"/>
                  <a:pt x="6076122" y="2514908"/>
                  <a:pt x="6341165" y="2442021"/>
                </a:cubicBezTo>
                <a:cubicBezTo>
                  <a:pt x="6606209" y="2369134"/>
                  <a:pt x="6997147" y="2004699"/>
                  <a:pt x="7275443" y="1766160"/>
                </a:cubicBezTo>
                <a:cubicBezTo>
                  <a:pt x="7553739" y="1527621"/>
                  <a:pt x="7702826" y="1014099"/>
                  <a:pt x="8010939" y="1010786"/>
                </a:cubicBezTo>
                <a:cubicBezTo>
                  <a:pt x="8319052" y="1007473"/>
                  <a:pt x="9071112" y="1467986"/>
                  <a:pt x="9124121" y="1746282"/>
                </a:cubicBezTo>
                <a:cubicBezTo>
                  <a:pt x="9177130" y="2024578"/>
                  <a:pt x="8375374" y="2442021"/>
                  <a:pt x="8328991" y="2680560"/>
                </a:cubicBezTo>
                <a:cubicBezTo>
                  <a:pt x="8282609" y="2919099"/>
                  <a:pt x="8577470" y="2876030"/>
                  <a:pt x="8845826" y="3177517"/>
                </a:cubicBezTo>
                <a:cubicBezTo>
                  <a:pt x="9114182" y="3479004"/>
                  <a:pt x="9869556" y="4085291"/>
                  <a:pt x="9939130" y="4489482"/>
                </a:cubicBezTo>
                <a:cubicBezTo>
                  <a:pt x="10008704" y="4893673"/>
                  <a:pt x="9505121" y="5185221"/>
                  <a:pt x="9263269" y="5602664"/>
                </a:cubicBezTo>
                <a:cubicBezTo>
                  <a:pt x="9021417" y="6020108"/>
                  <a:pt x="8892208" y="6931195"/>
                  <a:pt x="8488017" y="6994143"/>
                </a:cubicBezTo>
                <a:cubicBezTo>
                  <a:pt x="8083826" y="7057091"/>
                  <a:pt x="7354956" y="6367977"/>
                  <a:pt x="6838121" y="5980351"/>
                </a:cubicBezTo>
                <a:cubicBezTo>
                  <a:pt x="6321286" y="5592725"/>
                  <a:pt x="5688495" y="5072577"/>
                  <a:pt x="5387008" y="4668386"/>
                </a:cubicBezTo>
                <a:cubicBezTo>
                  <a:pt x="5085521" y="4264195"/>
                  <a:pt x="5284304" y="3585021"/>
                  <a:pt x="5029200" y="3555204"/>
                </a:cubicBezTo>
                <a:cubicBezTo>
                  <a:pt x="4774096" y="3525387"/>
                  <a:pt x="3743738" y="4158178"/>
                  <a:pt x="3856382" y="4489482"/>
                </a:cubicBezTo>
                <a:cubicBezTo>
                  <a:pt x="3969026" y="4820786"/>
                  <a:pt x="5426765" y="5165343"/>
                  <a:pt x="5705061" y="5543030"/>
                </a:cubicBezTo>
                <a:cubicBezTo>
                  <a:pt x="5983357" y="5920717"/>
                  <a:pt x="5834269" y="6652900"/>
                  <a:pt x="5526156" y="6755604"/>
                </a:cubicBezTo>
                <a:cubicBezTo>
                  <a:pt x="5218043" y="6858308"/>
                  <a:pt x="4297017" y="6351413"/>
                  <a:pt x="3856382" y="6159256"/>
                </a:cubicBezTo>
                <a:cubicBezTo>
                  <a:pt x="3415747" y="5967099"/>
                  <a:pt x="2994990" y="5778255"/>
                  <a:pt x="2882347" y="5602664"/>
                </a:cubicBezTo>
                <a:cubicBezTo>
                  <a:pt x="2769704" y="5427073"/>
                  <a:pt x="3250095" y="5284612"/>
                  <a:pt x="3180521" y="5105708"/>
                </a:cubicBezTo>
                <a:cubicBezTo>
                  <a:pt x="3110947" y="4926804"/>
                  <a:pt x="2736574" y="4400029"/>
                  <a:pt x="2464904" y="4529238"/>
                </a:cubicBezTo>
                <a:cubicBezTo>
                  <a:pt x="2193235" y="4658447"/>
                  <a:pt x="1749287" y="5549656"/>
                  <a:pt x="1550504" y="5880960"/>
                </a:cubicBezTo>
                <a:cubicBezTo>
                  <a:pt x="1351721" y="6212264"/>
                  <a:pt x="1437860" y="6636334"/>
                  <a:pt x="1272208" y="6517064"/>
                </a:cubicBezTo>
                <a:cubicBezTo>
                  <a:pt x="1106556" y="6397794"/>
                  <a:pt x="500269" y="5526465"/>
                  <a:pt x="556591" y="5165343"/>
                </a:cubicBezTo>
                <a:cubicBezTo>
                  <a:pt x="612913" y="4804221"/>
                  <a:pt x="1451113" y="4582247"/>
                  <a:pt x="1610139" y="4350334"/>
                </a:cubicBezTo>
                <a:cubicBezTo>
                  <a:pt x="1769165" y="4118421"/>
                  <a:pt x="1530625" y="3873255"/>
                  <a:pt x="1510747" y="3773864"/>
                </a:cubicBezTo>
                <a:cubicBezTo>
                  <a:pt x="1490869" y="3674473"/>
                  <a:pt x="1550504" y="3876568"/>
                  <a:pt x="1490869" y="3753986"/>
                </a:cubicBezTo>
                <a:cubicBezTo>
                  <a:pt x="1431234" y="3631404"/>
                  <a:pt x="1401417" y="3048308"/>
                  <a:pt x="1152939" y="3038369"/>
                </a:cubicBezTo>
                <a:cubicBezTo>
                  <a:pt x="904461" y="3028430"/>
                  <a:pt x="0" y="3694351"/>
                  <a:pt x="0" y="3694351"/>
                </a:cubicBezTo>
                <a:lnTo>
                  <a:pt x="0" y="3694351"/>
                </a:lnTo>
              </a:path>
            </a:pathLst>
          </a:cu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0408">
            <a:off x="6856441" y="3467408"/>
            <a:ext cx="2969879" cy="2174582"/>
          </a:xfrm>
          <a:prstGeom prst="rect">
            <a:avLst/>
          </a:prstGeom>
        </p:spPr>
      </p:pic>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1998">
            <a:off x="8347468" y="357308"/>
            <a:ext cx="1599636" cy="2556496"/>
          </a:xfrm>
          <a:prstGeom prst="rect">
            <a:avLst/>
          </a:prstGeom>
        </p:spPr>
      </p:pic>
      <p:pic>
        <p:nvPicPr>
          <p:cNvPr id="4" name="Grafik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583087">
            <a:off x="1464195" y="2256540"/>
            <a:ext cx="1673013" cy="2375679"/>
          </a:xfrm>
          <a:prstGeom prst="rect">
            <a:avLst/>
          </a:prstGeom>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21735">
            <a:off x="882204" y="5365595"/>
            <a:ext cx="2975673" cy="1655395"/>
          </a:xfrm>
          <a:prstGeom prst="rect">
            <a:avLst/>
          </a:prstGeom>
        </p:spPr>
      </p:pic>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54611" y="5079901"/>
            <a:ext cx="2094479" cy="229889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75341">
            <a:off x="668808" y="319126"/>
            <a:ext cx="2162733" cy="2162733"/>
          </a:xfrm>
          <a:prstGeom prst="rect">
            <a:avLst/>
          </a:prstGeom>
        </p:spPr>
      </p:pic>
      <p:pic>
        <p:nvPicPr>
          <p:cNvPr id="10" name="Grafik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937871">
            <a:off x="5994772" y="142153"/>
            <a:ext cx="1772237" cy="2268464"/>
          </a:xfrm>
          <a:prstGeom prst="rect">
            <a:avLst/>
          </a:prstGeom>
        </p:spPr>
      </p:pic>
      <p:sp>
        <p:nvSpPr>
          <p:cNvPr id="23" name="Rechteck 22"/>
          <p:cNvSpPr/>
          <p:nvPr/>
        </p:nvSpPr>
        <p:spPr>
          <a:xfrm>
            <a:off x="3330476" y="2345695"/>
            <a:ext cx="3462630" cy="1938992"/>
          </a:xfrm>
          <a:prstGeom prst="rect">
            <a:avLst/>
          </a:prstGeom>
          <a:solidFill>
            <a:schemeClr val="tx1"/>
          </a:solidFill>
        </p:spPr>
        <p:txBody>
          <a:bodyPr wrap="square">
            <a:spAutoFit/>
          </a:bodyPr>
          <a:lstStyle/>
          <a:p>
            <a:r>
              <a:rPr lang="de-DE" sz="4000" b="1" spc="300" dirty="0" smtClean="0">
                <a:ln w="11430"/>
                <a:solidFill>
                  <a:srgbClr val="0FD6EB"/>
                </a:solidFill>
                <a:latin typeface="ITC Lubalin Graph Std Book" pitchFamily="18" charset="0"/>
              </a:rPr>
              <a:t>Und was </a:t>
            </a:r>
          </a:p>
          <a:p>
            <a:r>
              <a:rPr lang="de-DE" sz="4000" b="1" spc="300" dirty="0" smtClean="0">
                <a:ln w="11430"/>
                <a:solidFill>
                  <a:srgbClr val="0FD6EB"/>
                </a:solidFill>
                <a:latin typeface="ITC Lubalin Graph Std Book" pitchFamily="18" charset="0"/>
              </a:rPr>
              <a:t>kann </a:t>
            </a:r>
          </a:p>
          <a:p>
            <a:r>
              <a:rPr lang="de-DE" sz="4000" b="1" spc="300" dirty="0" smtClean="0">
                <a:ln w="11430"/>
                <a:solidFill>
                  <a:srgbClr val="0FD6EB"/>
                </a:solidFill>
                <a:latin typeface="ITC Lubalin Graph Std Book" pitchFamily="18" charset="0"/>
              </a:rPr>
              <a:t>ICH tun???</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38637155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228" y="1188343"/>
            <a:ext cx="8443044" cy="4678661"/>
          </a:xfrm>
          <a:prstGeom prst="rect">
            <a:avLst/>
          </a:prstGeom>
        </p:spPr>
      </p:pic>
    </p:spTree>
    <p:extLst>
      <p:ext uri="{BB962C8B-B14F-4D97-AF65-F5344CB8AC3E}">
        <p14:creationId xmlns:p14="http://schemas.microsoft.com/office/powerpoint/2010/main" val="413266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1026" name="Picture 2" descr="H:\Fotos\Fairtrade-Schools\2012_Auszeichnungsfeiern\2012_11_12_Auszeichnung Suitbertus Gymnasium Düsseldorf_Rechte TransFair\Auszeichnung Suitbertus 12. November 2012 01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154" t="14922" r="15305" b="18003"/>
          <a:stretch/>
        </p:blipFill>
        <p:spPr bwMode="auto">
          <a:xfrm>
            <a:off x="-68548" y="-539849"/>
            <a:ext cx="10743840" cy="849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110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116582" y="-35793"/>
            <a:ext cx="10791874" cy="7632848"/>
            <a:chOff x="-116582" y="-35793"/>
            <a:chExt cx="10791874" cy="7632848"/>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4" name="Gruppieren 18"/>
            <p:cNvGrpSpPr/>
            <p:nvPr/>
          </p:nvGrpSpPr>
          <p:grpSpPr>
            <a:xfrm>
              <a:off x="-116582" y="-35793"/>
              <a:ext cx="10791874" cy="7632848"/>
              <a:chOff x="-116582" y="-35793"/>
              <a:chExt cx="10791874" cy="7632848"/>
            </a:xfrm>
          </p:grpSpPr>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8" name="Rectangle 3"/>
          <p:cNvSpPr txBox="1">
            <a:spLocks noChangeArrowheads="1"/>
          </p:cNvSpPr>
          <p:nvPr/>
        </p:nvSpPr>
        <p:spPr>
          <a:xfrm>
            <a:off x="954212" y="2484487"/>
            <a:ext cx="7344816" cy="4464496"/>
          </a:xfrm>
          <a:prstGeom prst="rect">
            <a:avLst/>
          </a:prstGeom>
        </p:spPr>
        <p:txBody>
          <a:bodyPr/>
          <a:lstStyle/>
          <a:p>
            <a:pPr marL="342900" marR="0" lvl="0" indent="-342900" algn="l" defTabSz="1036943" rtl="0" eaLnBrk="1" fontAlgn="base" latinLnBrk="0" hangingPunct="1">
              <a:lnSpc>
                <a:spcPts val="3400"/>
              </a:lnSpc>
              <a:spcBef>
                <a:spcPct val="0"/>
              </a:spcBef>
              <a:spcAft>
                <a:spcPct val="20000"/>
              </a:spcAft>
              <a:buClrTx/>
              <a:buSzTx/>
              <a:tabLst/>
              <a:defRPr/>
            </a:pP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Fairtrade-</a:t>
            </a:r>
            <a:r>
              <a:rPr kumimoji="0" lang="en-AU" sz="3000" b="1" i="0" u="none" strike="noStrike" kern="0" cap="none" spc="0" normalizeH="0" baseline="0" noProof="0" dirty="0" err="1" smtClean="0">
                <a:ln>
                  <a:noFill/>
                </a:ln>
                <a:solidFill>
                  <a:schemeClr val="bg1">
                    <a:lumMod val="50000"/>
                  </a:schemeClr>
                </a:solidFill>
                <a:effectLst/>
                <a:uLnTx/>
                <a:uFillTx/>
                <a:latin typeface="Arial" charset="0"/>
                <a:ea typeface="+mn-ea"/>
                <a:cs typeface="+mn-cs"/>
              </a:rPr>
              <a:t>Baumwolle</a:t>
            </a: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a:t>
            </a:r>
            <a:r>
              <a:rPr kumimoji="0" lang="en-AU" sz="3000" b="1" i="0" u="none" strike="noStrike" kern="0" cap="none" spc="0" normalizeH="0" baseline="0" noProof="0" dirty="0" err="1" smtClean="0">
                <a:ln>
                  <a:noFill/>
                </a:ln>
                <a:solidFill>
                  <a:schemeClr val="bg1">
                    <a:lumMod val="50000"/>
                  </a:schemeClr>
                </a:solidFill>
                <a:effectLst/>
                <a:uLnTx/>
                <a:uFillTx/>
                <a:latin typeface="Arial" charset="0"/>
                <a:ea typeface="+mn-ea"/>
                <a:cs typeface="+mn-cs"/>
              </a:rPr>
              <a:t>für</a:t>
            </a: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den</a:t>
            </a:r>
            <a:r>
              <a:rPr kumimoji="0" lang="en-AU" sz="3000" b="1" i="0" u="none" strike="noStrike" kern="0" cap="none" spc="0" normalizeH="0" noProof="0" dirty="0" smtClean="0">
                <a:ln>
                  <a:noFill/>
                </a:ln>
                <a:solidFill>
                  <a:schemeClr val="bg1">
                    <a:lumMod val="50000"/>
                  </a:schemeClr>
                </a:solidFill>
                <a:effectLst/>
                <a:uLnTx/>
                <a:uFillTx/>
                <a:latin typeface="Arial" charset="0"/>
                <a:ea typeface="+mn-ea"/>
                <a:cs typeface="+mn-cs"/>
              </a:rPr>
              <a:t> </a:t>
            </a:r>
            <a:r>
              <a:rPr kumimoji="0" lang="en-AU" sz="3000" b="1" i="0" u="none" strike="noStrike" kern="0" cap="none" spc="0" normalizeH="0" noProof="0" dirty="0" err="1" smtClean="0">
                <a:ln>
                  <a:noFill/>
                </a:ln>
                <a:solidFill>
                  <a:schemeClr val="bg1">
                    <a:lumMod val="50000"/>
                  </a:schemeClr>
                </a:solidFill>
                <a:effectLst/>
                <a:uLnTx/>
                <a:uFillTx/>
                <a:latin typeface="Arial" charset="0"/>
                <a:ea typeface="+mn-ea"/>
                <a:cs typeface="+mn-cs"/>
              </a:rPr>
              <a:t>Unterricht</a:t>
            </a:r>
            <a:endParaRPr kumimoji="0" lang="en-AU" sz="3000" b="1" i="0" u="none" strike="noStrike" kern="0" cap="none" spc="0" normalizeH="0" noProof="0" dirty="0" smtClean="0">
              <a:ln>
                <a:noFill/>
              </a:ln>
              <a:solidFill>
                <a:schemeClr val="bg1">
                  <a:lumMod val="50000"/>
                </a:schemeClr>
              </a:solidFill>
              <a:effectLst/>
              <a:uLnTx/>
              <a:uFillTx/>
              <a:latin typeface="Arial" charset="0"/>
              <a:ea typeface="+mn-ea"/>
              <a:cs typeface="+mn-cs"/>
            </a:endParaRPr>
          </a:p>
          <a:p>
            <a:pPr marL="342900" marR="0" lvl="0" indent="-342900" algn="l" defTabSz="1036943" rtl="0" eaLnBrk="1" fontAlgn="base" latinLnBrk="0" hangingPunct="1">
              <a:lnSpc>
                <a:spcPts val="3400"/>
              </a:lnSpc>
              <a:spcBef>
                <a:spcPct val="0"/>
              </a:spcBef>
              <a:spcAft>
                <a:spcPct val="20000"/>
              </a:spcAft>
              <a:buClrTx/>
              <a:buSzTx/>
              <a:tabLst/>
              <a:defRPr/>
            </a:pP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08/2013</a:t>
            </a:r>
            <a:r>
              <a:rPr kumimoji="0" lang="de-DE"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TransFair e.V. </a:t>
            </a:r>
          </a:p>
          <a:p>
            <a:pPr marL="342900" marR="0" lvl="0" indent="-342900" algn="l" defTabSz="1036943" rtl="0" eaLnBrk="1" fontAlgn="base" latinLnBrk="0" hangingPunct="1">
              <a:lnSpc>
                <a:spcPts val="3400"/>
              </a:lnSpc>
              <a:spcBef>
                <a:spcPct val="0"/>
              </a:spcBef>
              <a:spcAft>
                <a:spcPct val="20000"/>
              </a:spcAft>
              <a:buClrTx/>
              <a:buSzTx/>
              <a:tabLst/>
              <a:defRPr/>
            </a:pPr>
            <a:endParaRPr lang="de-DE" sz="3000" b="1" kern="0" dirty="0" smtClean="0">
              <a:solidFill>
                <a:schemeClr val="bg1">
                  <a:lumMod val="50000"/>
                </a:schemeClr>
              </a:solidFill>
              <a:cs typeface="+mn-cs"/>
            </a:endParaRPr>
          </a:p>
          <a:p>
            <a:pPr marL="342900" marR="0" lvl="0" indent="-342900" algn="l" defTabSz="1036943" rtl="0" eaLnBrk="1" fontAlgn="base" latinLnBrk="0" hangingPunct="1">
              <a:lnSpc>
                <a:spcPts val="3400"/>
              </a:lnSpc>
              <a:spcBef>
                <a:spcPct val="0"/>
              </a:spcBef>
              <a:spcAft>
                <a:spcPct val="20000"/>
              </a:spcAft>
              <a:buClrTx/>
              <a:buSzTx/>
              <a:tabLst/>
              <a:defRPr/>
            </a:pPr>
            <a:r>
              <a:rPr lang="de-DE" sz="2000" kern="0" dirty="0" smtClean="0">
                <a:solidFill>
                  <a:schemeClr val="bg1">
                    <a:lumMod val="50000"/>
                  </a:schemeClr>
                </a:solidFill>
                <a:cs typeface="+mn-cs"/>
              </a:rPr>
              <a:t>Für Rückfragen wenden Sie sich bitte an: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2000" i="0" u="none" strike="noStrike" kern="0" cap="none" spc="0" normalizeH="0" baseline="0" noProof="0" dirty="0" smtClean="0">
                <a:ln>
                  <a:noFill/>
                </a:ln>
                <a:solidFill>
                  <a:schemeClr val="bg1">
                    <a:lumMod val="50000"/>
                  </a:schemeClr>
                </a:solidFill>
                <a:effectLst/>
                <a:uLnTx/>
                <a:uFillTx/>
                <a:latin typeface="Arial" charset="0"/>
                <a:ea typeface="+mn-ea"/>
                <a:cs typeface="+mn-cs"/>
              </a:rPr>
              <a:t>Maren Sartory; m.sartory@fairtrade-deutschland.de;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2000" i="0" u="none" strike="noStrike" kern="0" cap="none" spc="0" normalizeH="0" baseline="0" noProof="0" dirty="0" smtClean="0">
                <a:ln>
                  <a:noFill/>
                </a:ln>
                <a:solidFill>
                  <a:schemeClr val="bg1">
                    <a:lumMod val="50000"/>
                  </a:schemeClr>
                </a:solidFill>
                <a:effectLst/>
                <a:uLnTx/>
                <a:uFillTx/>
                <a:latin typeface="Arial" charset="0"/>
                <a:ea typeface="+mn-ea"/>
                <a:cs typeface="+mn-cs"/>
              </a:rPr>
              <a:t>Telefon: 0221/</a:t>
            </a:r>
            <a:r>
              <a:rPr kumimoji="0" lang="de-DE" sz="2000" i="0" u="none" strike="noStrike" kern="0" cap="none" spc="0" normalizeH="0" noProof="0" dirty="0" smtClean="0">
                <a:ln>
                  <a:noFill/>
                </a:ln>
                <a:solidFill>
                  <a:schemeClr val="bg1">
                    <a:lumMod val="50000"/>
                  </a:schemeClr>
                </a:solidFill>
                <a:effectLst/>
                <a:uLnTx/>
                <a:uFillTx/>
                <a:latin typeface="Arial" charset="0"/>
                <a:ea typeface="+mn-ea"/>
                <a:cs typeface="+mn-cs"/>
              </a:rPr>
              <a:t> 94 20 40 - 34</a:t>
            </a:r>
            <a:endParaRPr kumimoji="0" lang="en-AU" sz="2000" i="0" u="none" strike="noStrike" kern="0" cap="none" spc="0" normalizeH="0" baseline="0" noProof="0" dirty="0" smtClean="0">
              <a:ln>
                <a:noFill/>
              </a:ln>
              <a:solidFill>
                <a:schemeClr val="bg1">
                  <a:lumMod val="50000"/>
                </a:schemeClr>
              </a:solidFill>
              <a:effectLst/>
              <a:uLnTx/>
              <a:uFillTx/>
              <a:latin typeface="Arial" charset="0"/>
              <a:ea typeface="+mn-ea"/>
              <a:cs typeface="+mn-cs"/>
            </a:endParaRPr>
          </a:p>
          <a:p>
            <a:pPr marL="342900" marR="0" lvl="0" indent="-342900" algn="l" defTabSz="1036943" rtl="0" eaLnBrk="1" fontAlgn="base" latinLnBrk="0" hangingPunct="1">
              <a:lnSpc>
                <a:spcPts val="3400"/>
              </a:lnSpc>
              <a:spcBef>
                <a:spcPct val="0"/>
              </a:spcBef>
              <a:spcAft>
                <a:spcPct val="20000"/>
              </a:spcAft>
              <a:buClrTx/>
              <a:buSzTx/>
              <a:buFont typeface="Arial" charset="0"/>
              <a:buChar char="•"/>
              <a:tabLst/>
              <a:defRPr/>
            </a:pPr>
            <a:endPar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endParaRPr>
          </a:p>
        </p:txBody>
      </p:sp>
      <p:pic>
        <p:nvPicPr>
          <p:cNvPr id="9" name="Picture 4" descr="G:\03_Dokumentation\05_Materialien_final\05_Logos_final\2011_Fairtrade-Logo_Brandlaunch\BrandmarkGermany_VERTRAULICH\Brand Mark Deutschland Vertical\JPEG\FBM_DE2_VERT_CMYK_PO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1156"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510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1_05_03_TransFair_BrandNewcomer_cs">
  <a:themeElements>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Content Small Heading">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6875">
  <a:themeElements>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3_6875">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Image Covers">
  <a:themeElements>
    <a:clrScheme name="Image Covers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2_Image Covers">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Image Covers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3_6875">
  <a:themeElements>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13_6875">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012_11_TransFair_BrandNewcomer_cs">
  <a:themeElements>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Content Small Heading">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2011_05_03_TransFair_BrandNewcomer_cs</Template>
  <TotalTime>0</TotalTime>
  <Words>1779</Words>
  <Application>Microsoft Office PowerPoint</Application>
  <PresentationFormat>Benutzerdefiniert</PresentationFormat>
  <Paragraphs>149</Paragraphs>
  <Slides>28</Slides>
  <Notes>27</Notes>
  <HiddenSlides>0</HiddenSlides>
  <MMClips>0</MMClips>
  <ScaleCrop>false</ScaleCrop>
  <HeadingPairs>
    <vt:vector size="4" baseType="variant">
      <vt:variant>
        <vt:lpstr>Design</vt:lpstr>
      </vt:variant>
      <vt:variant>
        <vt:i4>5</vt:i4>
      </vt:variant>
      <vt:variant>
        <vt:lpstr>Folientitel</vt:lpstr>
      </vt:variant>
      <vt:variant>
        <vt:i4>28</vt:i4>
      </vt:variant>
    </vt:vector>
  </HeadingPairs>
  <TitlesOfParts>
    <vt:vector size="33" baseType="lpstr">
      <vt:lpstr>2011_05_03_TransFair_BrandNewcomer_cs</vt:lpstr>
      <vt:lpstr>3_6875</vt:lpstr>
      <vt:lpstr>2_Image Covers</vt:lpstr>
      <vt:lpstr>13_6875</vt:lpstr>
      <vt:lpstr>2012_11_TransFair_BrandNewcomer_cs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tfadmin</dc:creator>
  <cp:lastModifiedBy>Sartory, Maren</cp:lastModifiedBy>
  <cp:revision>113</cp:revision>
  <dcterms:created xsi:type="dcterms:W3CDTF">2011-05-10T07:55:24Z</dcterms:created>
  <dcterms:modified xsi:type="dcterms:W3CDTF">2013-10-01T14:21:57Z</dcterms:modified>
  <cp:category>Master PowerPoint template</cp:category>
</cp:coreProperties>
</file>