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6" r:id="rId3"/>
    <p:sldId id="260" r:id="rId4"/>
    <p:sldId id="262" r:id="rId5"/>
    <p:sldId id="259" r:id="rId6"/>
    <p:sldId id="261" r:id="rId7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-17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</inkml:channelProperties>
      </inkml:inkSource>
      <inkml:timestamp xml:id="ts0" timeString="2019-02-27T10:34:58.479"/>
    </inkml:context>
    <inkml:brush xml:id="br0">
      <inkml:brushProperty name="width" value="0.09333" units="cm"/>
      <inkml:brushProperty name="height" value="0.09333" units="cm"/>
      <inkml:brushProperty name="color" value="#974806"/>
      <inkml:brushProperty name="fitToCurve" value="1"/>
    </inkml:brush>
  </inkml:definitions>
  <inkml:trace contextRef="#ctx0" brushRef="#br0">0 2469 230,'0'0'20,"0"0"-20,0 0 0,0 0 0,0 0 49,0 0 6,0 0 1,0 0 0,0 0-41,0 0-15,0 0 11,0 0-11,0 0 8,0 0-8,0 0 0,0 0 9,0 0 11,0 0 3,0 0 0,0 0 0,0 0 4,4-7 1,0 3 0,0-3 0,-4 7-5,4-4-1,4-3 0,-3-1 0,-1 5-3,0-5-1,-4 1 0,4 3 0,0-3-1,0 3 0,5-7 0,-5 11 0,0-11-6,0 4-2,8-1 0,-7-3 0,3 11 1,-4-11 0,4 4 0,0-4 0,1 4-10,3 3 10,-4-11-10,1 4 10,3 4-1,-4-4 0,1-4 0,-1-3 0,0 10 3,5-3 0,-5-7 0,0 7 0,0-4 1,5 4 1,-5 0 0,5 0 0,-5-4 2,0 4 1,5-3 0,-5 3 0,4 0-8,1-4-1,-1-4-8,0 8 12,1 0-4,-1-3-8,-3 3 11,-1-4-11,4-3 15,1 7-4,3-4-1,-3 0 0,3 0 1,-3-3 0,-1 0 0,4 3 0,-3-3-2,-1 3 0,5-4 0,-1 5 0,-3-5-9,3 1 8,1 3-8,-1 1 8,1-1-8,0-4 10,-1-3-10,-4 0 10,5 4-10,0-4 0,-1 4 0,1-5 8,3 5-8,-3-4 8,-5 4-8,9-1 8,-4-3-8,3 4 0,-3-1 0,3 1 0,-3 0 0,0-1 0,-1-3 0,1 4 0,-1-4 0,1 3 0,-1 1 0,5-4 0,-4 4 0,-1-8 0,1 11 8,3-3-8,1 3 8,0-3-8,-5-1 8,5 1-8,0 3 0,-1-3 0,5-1 0,-8-3 0,3 4 9,1 0-9,0-5 10,-1 5-10,1 0 9,0-1-9,4 1 8,-5 0-8,1 3 8,0-4-8,3 5 8,1-1-8,-4-3 8,4 3-8,-9 0 0,5 1 8,0 3-8,-1-4 0,5 0 0,-4 0 8,4 4-8,-1 0 8,1-3-8,0 3 8,-4-4 0,4 4-8,-5 0 12,1 0-4,4 0-8,-5 0 12,1 0-12,0 3 12,0-3-12,-1 4 8,5-4-8,-4 4 8,4-4-8,-1 3 10,1-3-10,0 4 10,0-4-10,4 3 12,-4 1-12,-1 3 12,1-3-12,4 0 8,0-4-8,0 3 8,-4 1 2,4 0 0,0 3 0,0-3 0,-4-1-10,-1 1 0,1-1 0,-4 1 0,4 0 0,0 3 0,-1-3 0,-3 3 0,4 0 0,-4 1 8,7-5-8,-3 5 12,0-5-12,0 1 0,4 0 0,-8 3 0,8-3 0,-5 3 0,5-3 0,-4 3 0,4 0 0,0 1 0,-4-1 0,4 4 0,-4-7 0,4 7 0,-5-4 8,1 0-8,4 0 0,-4 1 8,4-1-8,0 0 8,0 4-8,0-3 0,4-1 9,0-3-9,-4 3 8,4 0-8,-4 1 8,4-1-8,4 0 0,1 4 8,-5-3-8,4-1 0,0 4 8,0-4-8,-4 1 8,5-1-8,-1 4 11,-4-4-3,4 1 0,5-1 0,-1 0 13,0 1 3,1-1 0,-5 0 0,8 1-24,1-1 8,-5 0-8,1 1 0,-1 3 0,0-4 0,1 4 0,-1-4 0,0 0 9,9 1-9,0-1 12,-5 0-12,1 1 10,-1-1-10,1 0 8,-5 4-8,1-7 8,3 7-8,1-4 8,-5 4-8,-4-3 8,4-1-8,1 4 8,-5-7-8,4 7 12,1-4-4,3 0 0,-3 1 0,-1-1-8,0 0 12,-3 1-12,7-1 12,1 0-12,-1 4 12,-3 0-12,-5 0 12,8 0-12,-8-3 0,1-1 0,3 0 8,-4 1-8,5-1 8,3 4-8,-3-4 8,-9 1-8,8-1-17,4 0 4,1 4 1,-1-3 12,1 3 16,-5 0-3,1-4-1,-1 4-12,0 0 0,-3-4 8,-1 4-8,4 0 17,-3-4 1,-1 1 0,4-1 0,-8 0-18,4 1 0,1 3 0,-1 0 0,-4 0 0,4 0 0,-4 0 0,0 0 0,-4 0-8,4 0-6,1 3-1,-6-3 0,1-3 15,5 3 16,3 0-3,-4 0-1,0 0-12,0-4 0,-4 4 8,4 0-8,0 0 0,-4 0 0,4 0 0,-4 0 0,4 0 0,0 0 0,-4 0 0,4 0 0,-8 4 0,4-4-15,0 3 2,0-3 0,-4 4 13,4 0 0,0-4 0,0 0 0,0 0 0,4 0 0,-4 0 0,0 0 0,-4 0 0,4 3 16,-1-3-3,1 4-1,0-4-12,4 4 0,-4-4 0,5 4 0,-6-1 0,1 1-18,0-4 2,0 4 1,0-1 15,4 1 0,-4-4 0,0 4 0,4-4 12,1 3-2,-1-3 0,0 4 0,4-4-10,-4 0 0,-4 4 0,0-1 8,4-3-8,0 4 0,0 0 0,-8-1 0,4-3 0,0 4 0,-4 0 0,0-4 0,-1 3 0,5 1-16,-8-4 3,4 0 0,4 4 13,4-1 0,-4-3 0,0 4 0,4-4 0,-4 0 16,0 4-3,0-4-1,0 3-12,0-3 0,0 4 0,0 3 0,0-3 0,4 0 0,-4-1 0,0 1 0,0 0 0,-1-1-15,-3 1 2,4 4 0,4-5 13,-4 1 0,0 0 0,0-4 0,0 3 0,4 1 0,0 0 0,0-4 0,-4 3 0,0 1 16,0-4-3,4 7-1,-4-3-12,0 0 0,4-1 0,-4 5 0,0-5 0,0 1 0,-4 0 0,4-1 0,-4 1 0,0 0-15,0-4 2,-1 3 0,1 5 13,0-5 16,0-3-3,4 4-1,-4-4-12,4 0-16,-1 4 3,-7-1 1,4-3 12,-4 0 0,-1 4 0,1 0 0,4 0 0,-4-1 0,3 1 0,-3-4 0,4 0 0,0 4 0,-5-1 0,1-3 0,0 4 0,-1 0 0,1-1 8,0-3-8,4 4 0,-5 0 0,1-1 0,0 1 0,3-4 0,1 0 0,0 0 8,0 0-8,4 4 0,-4-4 0,0 3 8,-1 1-8,-3-4 0,8 4 0,0-1 8,0 1-8,4-4 12,0 7-2,-4-7 0,0 8 0,0-5-10,0 1-11,0 0 3,-4-4 0,4 0 8,-5 0 0,1 0 0,0 0 0,0 0 0,4 0 9,0 3-9,0 1 0,0-8 8,0 4-8,0 0 0,0 0 0,0 0 8,4 0-8,0 4 0,-4 0 0,4-4 0,-8 3 0,4 1 0,-9-4 0,5 0 8,4 4-8,-8-4 0,4 3 0,3-6 8,1 3-8,0-4 0,4 0 0,1 4 0,-1-3 0,4 3 0,-4-4 0,-8 4 10,4 0-10,0-4 8,0 1-8,0-1 0,0 0 0,-5 4 8,1 0-8,4 0 0,-8-3 12,0 3-12,3-4 12,-3 4-12,0 0 8,-1-4-8,1 1 8,4-1-8,-4 4 0,3-4 0,-3 1 8,8-1-8,0 0 0,-4 1 9,4 3-9,0-4 8,-4 4-8,-5-4 8,1 1-8,4 3 0,0 0 0,-5-4 0,5 4 0,-4 0 0,4 0 0,-9 0 0,9 0 0,-4-4 0,-5 4 0,5 0-10,-5 0 10,5 0 0,-4 0 0,-1 0 0,-3 0 0,3-3 0,1 3 0,-5-4 0,5 4 0,-5-4 0,5 4 0,-1-3 0,5-1 0,-5 0 8,-3 4-8,3-3 0,-3-1 0,3 4 12,-3-4-4,7 0-8,-7 4 12,3-3 6,-3-1 1,-5 0 0,4 1 0,-7-1-19,3 4 0,0 0 0,0-4 0,5 4 0,-5-3 0,0 3 0,5-4 0,-5 4 8,0 0 2,1-4 0,3 4 0,-4-3-10,5 3 0,-1 0 0,-4 0 0,1-4 8,3 4-8,0-4 8,-3 4-8,7 4 0,-3-4 0,-5 0 0,4 0 0,1 0 0,-1 0 0,-8 0 8,13-4-8,-5 4 0,1 0 0,-5-3 0,4 3 0,-3 0 0,7 0 0,-3 0 0,-1 0 0,0 3 0,1-3 0,-1-3 0,1-1 0,-5 4 0,4 0 8,5-4-8,-5 4 0,5 0 0,-5 0 0,1 0 0,7 0 0,-11 0 0,15 0 8,-11 0-8,-1-3 0,1 3 0,-5-4 8,4 4-8,1 0 0,-1-4 8,1 1-8,-5 3 8,4-4-8,-12 4 8,8 0-8,5 0 8,-5 0-8,-8 0 9,13 0-9,-13-4 10,16 1-10,-16 3 13,0 0-3,8-4-1,-8 4 0,5 0-9,11-4 0,-8 1 9,-8 3-9,13 0 0,-9 0 8,-4 0-8,16 0 0,-3 0 0,-5 0 0,-8 0 0,13 0 8,-5 0-8,-8 0 0,12 0 0,-12 0 0,13 0 0,-13 0 0,4 0 0,-4 0 0,12 0 0,-12 0 0,0 0 0,17 0 8,-17 0-8,12 0 0,-12 0 0,0 0 8,8 0-8,-8 0 0,13 3 0,-5 1 0,5 0-9,-1 3 9,-4-3-10,0-1 10,5 1-42,3 0-2,-3 3-1,3 0 0,-3 1-15,-1-5-2,13 5-1,-8-1 0,-1-3-85,5 3-16,16 0-4,-12-3-1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</inkml:channelProperties>
      </inkml:inkSource>
      <inkml:timestamp xml:id="ts0" timeString="2019-02-27T10:35:20.451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 contextRef="#ctx0" brushRef="#br0">17 406 626,'0'0'28,"0"0"5,0 0-33,-5 0 0,1-7 0,4 7 0,-8-4 68,8 4 6,-4-7 2,0 7 0,-4 0-31,8 0-5,0 0-2,0 0 0,0 0-22,0 0-5,0 0-1,0 0 0,0 0-10,0 0 8,0 0-8,0 0 8,0 0 9,0 0 2,0 0 0,0 0 0,0 0 1,0 0 0,0 0 0,0 0 0,0 0 0,0 0 1,0 0 0,12 0 0,-4-4 1,5 4 0,-1-3 0,5-1 0,-1 0-1,1 1 0,-1-1 0,5-3 0,-5-1-10,1 5-3,8-5 0,-5 1 0,9-1 12,0 1 1,-4-4 1,8 4 0,-4-4-22,0 3 0,4-3 0,-4 0-8,4 0 8,0 0 16,0 0-4,-4 0-1,9 0-11,-5 4 8,8-4-8,-8 3 8,-4 1-8,4 0 12,0-1-12,5 1 12,-5 0-12,4 3 10,-4 0-10,0 1 10,-4-1-10,4 0 0,-4 4 0,0 0 8,0 0-8,0 0 0,0 4 0,-4 0 8,8-1-8,-4 5 0,4-8 0,-4 7 8,4-3-8,-4 3 0,-4 0 0,4 1 0,0-5 8,0 5 0,-1-1 0,1 0 0,0 1-8,-4 3 0,4-4 0,0 1-11,0 3 11,4-4 0,-4 0 0,4 1 0,-4-5 0,8 5 0,1-5 0,3 5 0,-12-1 12,4-7-1,4 4-1,0-1 0,5 1 8,-1 0 2,1-1 0,-1-3 0,-4 4-29,0-4-6,1 0-1,7-4 0,1 4 16,-5 0 0,0-3 0,-3-1 10,3 0 2,4 1 0,1-1 0,-1 4 0,-3-4-12,3 1 0,1-1-12,-1 0 12,-3 1 0,-1-1 0,4 0 0,5 1 0,-9-5 0,5 1 0,-5 3 0,9 1 0,0-1 0,3 4 0,-3-4 8,-5 4-8,5-3 0,-4-1 0,-1 0 0,-4 1 0,5-1 0,-1 0 0,1 4 0,-1-3 0,-7 3 10,3-4-10,5 0 12,-1-3-12,1 3 0,-1 0 0,-4 1-12,-3-1 3,3 0 9,0 1 0,-3-1 8,3 0-8,4-3 8,-3 3-8,3 1 8,-3-5-8,-1 5 0,5-5 0,-5 5 0,0-5 0,1 5 0,-1-1 0,-4-3 0,0 3 0,5-3 0,-5 3 0,4 0 0,-3-3 0,3 3 0,0-3 0,1 7 0,-5-8 0,-4 5 0,0-1 0,0 4 0,0 0 0,-4 0 0,4 4 0,0-4 0,-4 3 0,0 5 0,0-5 0,4 1 0,-4 0 0,0-1 0,4 1 0,-4-4 0,0 4 0,4-4 0,-4 4 0,-4-1 0,4 5 0,0-1 0,0 0 8,0-3-8,0 3 0,4-7 0,0 4 0,-4 0 0,0-1 0,4 5 0,-4-5 0,0 5 0,0-1-8,0-3 8,0 3 0,0-3 0,0-1 0,8 5 0,-8-1 0,4-3 0,0-4 0,0 4 0,0-1 0,5 1 0,-5-4 0,8 4 0,-4-1 0,5 1 0,-5 0 0,4-1 0,-4 1 0,1-4 0,-1 0 0,0 0 0,0 0 8,1 0-8,3 0 0,-4 0 0,0-4 0,1 1 0,3 3 0,-4 0 0,5 0 8,-1 0-8,-4-4 0,0 0 0,1 4 0,-1 4 0,-4-8 0,4 4 0,0 0 0,-4-3 0,9-1 0,-1 0 0,-8 1 8,0 3-8,5-4 0,-1 0 8,0 0-8,0 1 8,0-5-8,-3 5 0,-1-5 0,0 1 0,-4 3 0,0 1 0,0-5 8,-5 1-8,5 0 0,0 3 0,-4-3 8,4 3-8,0 0 0,0-3 0,-4 0 0,4-1 0,-9 1 0,1-1 8,0 1-8,8 0 8,-4 3-8,-5-3 0,5-1 0,-4 5 0,-1-5 0,1 5 0,0-1 0,-5 0 0,5 1 0,0-1 0,-5 4 0,1-7 0,-1 7 0,1-4 0,-1 4 0,1-7 0,-5 7 0,5-4 0,-1 0 0,1 4 0,4 0-8,-5 0 8,5-3 0,-5 6 0,5-3 0,0 0 0,-1-3 0,5 6 0,-4 1-8,-4 0 8,3-4 0,-3 0 0,8 3 0,-1 1 0,1 0 0,0 3 0,0-3 0,0-1 0,4 1 0,-5 0 0,5-1 0,-8 1 0,4 3 0,-4-3 0,-1 3 0,-3-3 0,3 0 0,1-1 0,0 1 0,0 3 0,-5-3 8,9 0-8,-4 3 0,-1 1 8,9-5-8,-8 5 8,4-5-8,0 1 0,-1 3 8,-3 1-8,0-5 0,-1 5 0,5-8 0,-4 3 0,0 1 0,-1 0 0,-3 3 0,3 0 0,-3 1 0,4-1 0,-1 4 0,-3-3 0,4-1 0,-5 0 0,1 1 0,-1-5 0,5 5 0,-5-5 0,5 1 8,0-4-8,0 7 0,-1-3 0,1 0 8,4-1-8,-1-3 0,1 0 0,0 4 0,0-4 0,0 0 0,-9 0 8,1 0-8,4-4 8,-1 4-8,1 0 11,0 4-3,-1-4 0,1 0 0,0 0-8,3 0 0,-3 4 0,0-4 0,-5 0 0,5 0 0,-4 3 0,-1-3-11,5 0 11,-1 0 0,-3-3 0,4 3 0,-5 0 0,5 0 0,0 0 0,-1 0 0,1 0 0,-4 0 0,3 0 0,1 0 0,-5 0 0,1 0 8,0 0-8,-1 0 0,-4 0 0,5 0 0,0 0 0,-1 0 0,1 3 0,-1-3 0,1 0 0,-1 0 0,1 0 0,-1 4 0,1 0 0,-1-4 0,1 3 0,-5 1 0,5 0 0,0-1 0,-1 1 0,-4 3 0,5-3 0,-5 3-8,5-3 8,-5 0 0,5 0 0,-5 3 0,1-7 0,-1 4 0,1-1 0,-1-3 0,0 8 0,1-5 0,-1-3 0,1 4 0,-1 0 0,0-4 0,1 3 0,-1 1 0,5-4 0,-5 4 0,1-4 0,-1 0 0,5 3 0,-5-3 8,0 0-8,1 0 0,-5 4 0,0-4 0,5 0 0,-5 7 0,0-7 0,1 0 0,-5 0 0,4 0 0,4 4 0,-3-4 0,-1 4 0,0-4 0,0 3 0,1-3 8,-9 0-8,8 0 0,0 0 19,5 0-1,-13 0 0,0 0 0,0 0-18,12 0 0,-12 0 0,12 0 0,1 0 8,-5 0-8,5 8 12,-1-8-12,0 0 10,1 0-10,-13 0 8,12 0-8,-12 0 12,13 0-2,-13 0-1,20-8 0,-3 8 1,-5 0 0,5 8 0,-1-8 0,-3 0-10,3-8 0,-3 8 9,3 0-9,1 0 10,-5 0-2,5-3-8,-5-1 12,1 4-12,3 0 0,-3 0 8,-1 4-8,-4-1 0,0 5-15,5-1 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</inkml:channelProperties>
      </inkml:inkSource>
      <inkml:timestamp xml:id="ts0" timeString="2019-02-27T10:50:39.323"/>
    </inkml:context>
    <inkml:brush xml:id="br0">
      <inkml:brushProperty name="width" value="0.05292" units="cm"/>
      <inkml:brushProperty name="height" value="0.1058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23 1019 57,'0'0'0,"0"0"0,0 0 0,0 0 0,0 0 0,0 0 0,0 0 185,0 0 32,0 0 7,0 0 0,0 0-133,0 0-27,-4-4-6,4 4-1,0 0-13,0 0-2,0-7-1,-4-1 0,0 5 2,4 3 0,-4-4 0,0-3 0,0 3 5,4 4 0,-5-4 1,5 4 0,0 0-10,0 0-3,0 0 0,0 0 0,0-11-3,5 4-1,3-4 0,-4 4 0,4-4-12,1-1-4,-1-2 0,4-1 0,5 4 16,-1-7 2,5-4 1,4 3 0,-4 1-5,7-4-1,6 0 0,-1-4 0,4 0-12,0 0-2,13-3-1,-5 0 0,5-1-4,0 1-1,3-1 0,-3 1 0,4-4-9,0 3 8,3-3-8,-3 0 8,0-3-8,4 2 0,-8 1 0,3 8 0,1 3 0,0-4 0,-5 4 8,1 3-8,0 1-47,-5 0-11,1 3-2,-1-3-1,1 3-59,-5 4-12,1 0-3,3 7 0,-4-11-37,1 4-7,-1 0-1,0 0-299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</inkml:channelProperties>
      </inkml:inkSource>
      <inkml:timestamp xml:id="ts0" timeString="2019-02-27T10:50:40.418"/>
    </inkml:context>
    <inkml:brush xml:id="br0">
      <inkml:brushProperty name="width" value="0.05292" units="cm"/>
      <inkml:brushProperty name="height" value="0.1058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0-1 1382,'0'0'30,"0"0"6,0 0 2,0 0 2,0 0-32,0 0-8,0 0 0,0 0 0,0 0 58,0 0 10,0 0 3,0 0 0,8-4-44,5 4-9,-5 4-2,4-4 0,1 7-6,7-3-2,-3 3 0,-1 4 0,5 0-8,4 0 0,0 4 0,0 3 0,4 5 23,4-1 2,0 3 1,4 8 0,4-3 5,-3 7 1,3 3 0,-4 1 0,9 6 0,-1 1 0,1 0 0,-1 3 0,1 1-18,3-1-3,5 4-1,0-3 0,8-1-1,-4 5 0,-4-1 0,-1 0 0,1 0 0,0 0 0,0-7 0,-1 3 0,-3-3-9,4 4 8,-4-8-8,-1 4 8,1-4-8,-5 4 0,1-1 9,-5-2-9,-4-9-12,-4 5-6,5-8-2,-9 4 0,4-4-140,-8-4-28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</inkml:channelProperties>
      </inkml:inkSource>
      <inkml:timestamp xml:id="ts0" timeString="2019-02-27T10:50:41.490"/>
    </inkml:context>
    <inkml:brush xml:id="br0">
      <inkml:brushProperty name="width" value="0.05292" units="cm"/>
      <inkml:brushProperty name="height" value="0.1058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724 34 633,'12'-4'28,"-12"4"6,0 0-34,0 0 0,0 0 0,0 0 0,0-8 168,0 8 26,-12-3 6,3-1 0,9 4-97,-4-7-20,0 3-4,-4 0-1,8 4-37,0 0-7,-8 4-2,-1 0 0,1 3-16,4 4-3,0 0-1,-4 8 0,-5 3-4,1 7-8,3 8 11,1 3-11,-8 8 23,-1 11-3,-4 3 0,1 5 0,3 6 12,-4-3 3,-7 4 0,3 6 0,0 1-4,-4 0-1,-8 4 0,4-1 0,8 1-17,-4-4-3,-4-4-1,4 4 0,4 0-9,-4-8 0,4 5 0,-4-9 8,0-2-37,9-9-8,3 1-2,1 0-578,-5-4-116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</inkml:channelProperties>
      </inkml:inkSource>
      <inkml:timestamp xml:id="ts0" timeString="2019-02-27T10:50:42.492"/>
    </inkml:context>
    <inkml:brush xml:id="br0">
      <inkml:brushProperty name="width" value="0.05292" units="cm"/>
      <inkml:brushProperty name="height" value="0.1058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1402 144 867,'0'0'38,"-4"-8"9,8 1-38,-4 7-9,-4-8 0,0 1 0,4 0 96,0-4 18,0 11 3,-5-8 1,1-3-23,-4 0-5,4 4-1,-4 0 0,-1-1-22,1 1-5,0 0-1,0 3 0,-9-3-8,5 3-1,-1-4-1,-3 5 0,-1 3-1,-4-4 0,1 4 0,-5 0 0,0 0-8,-4 0-2,0 0 0,0 0 0,-4 0-12,0 7-4,-13 5 0,-3 2 0,-5-3-4,0 4-2,5 0 0,-1-4 0,0 7-4,-3 0-1,-5-3 0,8 4 0,-4-1-13,5 0 0,-1 1 0,0-1 0,1-3 0,-1 3-16,9-3 1,-1 0 1,1-4-151,4 0-31,0 0-5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</inkml:channelProperties>
      </inkml:inkSource>
      <inkml:timestamp xml:id="ts0" timeString="2019-02-27T10:50:43.394"/>
    </inkml:context>
    <inkml:brush xml:id="br0">
      <inkml:brushProperty name="width" value="0.05292" units="cm"/>
      <inkml:brushProperty name="height" value="0.1058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1303 592 576,'-29'-18'51,"17"7"-41,-9 0-10,5-4 0,-1 0 214,-4 4 41,1-3 8,-1 3 1,0-8-132,1 8-28,-5-4-4,0 1-2,0-1-40,5-3-8,-5-1-2,-4 4 0,0-3-20,4 0-4,-4-1 0,0 1-1,4 0 13,-4-1 2,-4 1 1,0-1 0,4 1-16,-8 0-3,0-1-1,-5 1 0,1 3-10,0-3-1,-5 3-8,1 0 12,3 4-12,-3-3 0,8 6 0,-1 1 0,-3 0-13,4-1-9,-1 5-2,5-1 0,0-3-132,4 3-28,-4 0-4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</inkml:channelProperties>
      </inkml:inkSource>
      <inkml:timestamp xml:id="ts0" timeString="2019-02-27T10:50:44.073"/>
    </inkml:context>
    <inkml:brush xml:id="br0">
      <inkml:brushProperty name="width" value="0.05292" units="cm"/>
      <inkml:brushProperty name="height" value="0.1058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749 1155 1868,'-4'-8'41,"-5"-3"9,1-3 2,4 3 0,0-4-42,-5 0-10,1-3 0,0 3 0,0-7 93,-1 0 17,-3 0 3,0-4 1,-1 4-40,-3 0-8,-1-7-2,-4 3 0,1-4-20,-1 1-5,0 0-1,-3-8 0,-14 0-9,9 0-1,5-3-1,3-4 0,-4 3-12,0 5-3,0-5 0,1 4 0,-1-3-12,-4 3 11,4 0-11,-4 1 10,8-1-10,-3 4 0,-1-4-12,8 8 12,-4 3-46,5-7-2,-5 3 0,1 8-748,3 0-149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</inkml:channelProperties>
      </inkml:inkSource>
      <inkml:timestamp xml:id="ts0" timeString="2019-02-27T10:34:58.479"/>
    </inkml:context>
    <inkml:brush xml:id="br0">
      <inkml:brushProperty name="width" value="0.09333" units="cm"/>
      <inkml:brushProperty name="height" value="0.09333" units="cm"/>
      <inkml:brushProperty name="color" value="#974806"/>
      <inkml:brushProperty name="fitToCurve" value="1"/>
    </inkml:brush>
  </inkml:definitions>
  <inkml:trace contextRef="#ctx0" brushRef="#br0">0 2469 230,'0'0'20,"0"0"-20,0 0 0,0 0 0,0 0 49,0 0 6,0 0 1,0 0 0,0 0-41,0 0-15,0 0 11,0 0-11,0 0 8,0 0-8,0 0 0,0 0 9,0 0 11,0 0 3,0 0 0,0 0 0,0 0 4,4-7 1,0 3 0,0-3 0,-4 7-5,4-4-1,4-3 0,-3-1 0,-1 5-3,0-5-1,-4 1 0,4 3 0,0-3-1,0 3 0,5-7 0,-5 11 0,0-11-6,0 4-2,8-1 0,-7-3 0,3 11 1,-4-11 0,4 4 0,0-4 0,1 4-10,3 3 10,-4-11-10,1 4 10,3 4-1,-4-4 0,1-4 0,-1-3 0,0 10 3,5-3 0,-5-7 0,0 7 0,0-4 1,5 4 1,-5 0 0,5 0 0,-5-4 2,0 4 1,5-3 0,-5 3 0,4 0-8,1-4-1,-1-4-8,0 8 12,1 0-4,-1-3-8,-3 3 11,-1-4-11,4-3 15,1 7-4,3-4-1,-3 0 0,3 0 1,-3-3 0,-1 0 0,4 3 0,-3-3-2,-1 3 0,5-4 0,-1 5 0,-3-5-9,3 1 8,1 3-8,-1 1 8,1-1-8,0-4 10,-1-3-10,-4 0 10,5 4-10,0-4 0,-1 4 0,1-5 8,3 5-8,-3-4 8,-5 4-8,9-1 8,-4-3-8,3 4 0,-3-1 0,3 1 0,-3 0 0,0-1 0,-1-3 0,1 4 0,-1-4 0,1 3 0,-1 1 0,5-4 0,-4 4 0,-1-8 0,1 11 8,3-3-8,1 3 8,0-3-8,-5-1 8,5 1-8,0 3 0,-1-3 0,5-1 0,-8-3 0,3 4 9,1 0-9,0-5 10,-1 5-10,1 0 9,0-1-9,4 1 8,-5 0-8,1 3 8,0-4-8,3 5 8,1-1-8,-4-3 8,4 3-8,-9 0 0,5 1 8,0 3-8,-1-4 0,5 0 0,-4 0 8,4 4-8,-1 0 8,1-3-8,0 3 8,-4-4 0,4 4-8,-5 0 12,1 0-4,4 0-8,-5 0 12,1 0-12,0 3 12,0-3-12,-1 4 8,5-4-8,-4 4 8,4-4-8,-1 3 10,1-3-10,0 4 10,0-4-10,4 3 12,-4 1-12,-1 3 12,1-3-12,4 0 8,0-4-8,0 3 8,-4 1 2,4 0 0,0 3 0,0-3 0,-4-1-10,-1 1 0,1-1 0,-4 1 0,4 0 0,0 3 0,-1-3 0,-3 3 0,4 0 0,-4 1 8,7-5-8,-3 5 12,0-5-12,0 1 0,4 0 0,-8 3 0,8-3 0,-5 3 0,5-3 0,-4 3 0,4 0 0,0 1 0,-4-1 0,4 4 0,-4-7 0,4 7 0,-5-4 8,1 0-8,4 0 0,-4 1 8,4-1-8,0 0 8,0 4-8,0-3 0,4-1 9,0-3-9,-4 3 8,4 0-8,-4 1 8,4-1-8,4 0 0,1 4 8,-5-3-8,4-1 0,0 4 8,0-4-8,-4 1 8,5-1-8,-1 4 11,-4-4-3,4 1 0,5-1 0,-1 0 13,0 1 3,1-1 0,-5 0 0,8 1-24,1-1 8,-5 0-8,1 1 0,-1 3 0,0-4 0,1 4 0,-1-4 0,0 0 9,9 1-9,0-1 12,-5 0-12,1 1 10,-1-1-10,1 0 8,-5 4-8,1-7 8,3 7-8,1-4 8,-5 4-8,-4-3 8,4-1-8,1 4 8,-5-7-8,4 7 12,1-4-4,3 0 0,-3 1 0,-1-1-8,0 0 12,-3 1-12,7-1 12,1 0-12,-1 4 12,-3 0-12,-5 0 12,8 0-12,-8-3 0,1-1 0,3 0 8,-4 1-8,5-1 8,3 4-8,-3-4 8,-9 1-8,8-1-17,4 0 4,1 4 1,-1-3 12,1 3 16,-5 0-3,1-4-1,-1 4-12,0 0 0,-3-4 8,-1 4-8,4 0 17,-3-4 1,-1 1 0,4-1 0,-8 0-18,4 1 0,1 3 0,-1 0 0,-4 0 0,4 0 0,-4 0 0,0 0 0,-4 0-8,4 0-6,1 3-1,-6-3 0,1-3 15,5 3 16,3 0-3,-4 0-1,0 0-12,0-4 0,-4 4 8,4 0-8,0 0 0,-4 0 0,4 0 0,-4 0 0,4 0 0,0 0 0,-4 0 0,4 0 0,-8 4 0,4-4-15,0 3 2,0-3 0,-4 4 13,4 0 0,0-4 0,0 0 0,0 0 0,4 0 0,-4 0 0,0 0 0,-4 0 0,4 3 16,-1-3-3,1 4-1,0-4-12,4 4 0,-4-4 0,5 4 0,-6-1 0,1 1-18,0-4 2,0 4 1,0-1 15,4 1 0,-4-4 0,0 4 0,4-4 12,1 3-2,-1-3 0,0 4 0,4-4-10,-4 0 0,-4 4 0,0-1 8,4-3-8,0 4 0,0 0 0,-8-1 0,4-3 0,0 4 0,-4 0 0,0-4 0,-1 3 0,5 1-16,-8-4 3,4 0 0,4 4 13,4-1 0,-4-3 0,0 4 0,4-4 0,-4 0 16,0 4-3,0-4-1,0 3-12,0-3 0,0 4 0,0 3 0,0-3 0,4 0 0,-4-1 0,0 1 0,0 0 0,-1-1-15,-3 1 2,4 4 0,4-5 13,-4 1 0,0 0 0,0-4 0,0 3 0,4 1 0,0 0 0,0-4 0,-4 3 0,0 1 16,0-4-3,4 7-1,-4-3-12,0 0 0,4-1 0,-4 5 0,0-5 0,0 1 0,-4 0 0,4-1 0,-4 1 0,0 0-15,0-4 2,-1 3 0,1 5 13,0-5 16,0-3-3,4 4-1,-4-4-12,4 0-16,-1 4 3,-7-1 1,4-3 12,-4 0 0,-1 4 0,1 0 0,4 0 0,-4-1 0,3 1 0,-3-4 0,4 0 0,0 4 0,-5-1 0,1-3 0,0 4 0,-1 0 0,1-1 8,0-3-8,4 4 0,-5 0 0,1-1 0,0 1 0,3-4 0,1 0 0,0 0 8,0 0-8,4 4 0,-4-4 0,0 3 8,-1 1-8,-3-4 0,8 4 0,0-1 8,0 1-8,4-4 12,0 7-2,-4-7 0,0 8 0,0-5-10,0 1-11,0 0 3,-4-4 0,4 0 8,-5 0 0,1 0 0,0 0 0,0 0 0,4 0 9,0 3-9,0 1 0,0-8 8,0 4-8,0 0 0,0 0 0,0 0 8,4 0-8,0 4 0,-4 0 0,4-4 0,-8 3 0,4 1 0,-9-4 0,5 0 8,4 4-8,-8-4 0,4 3 0,3-6 8,1 3-8,0-4 0,4 0 0,1 4 0,-1-3 0,4 3 0,-4-4 0,-8 4 10,4 0-10,0-4 8,0 1-8,0-1 0,0 0 0,-5 4 8,1 0-8,4 0 0,-8-3 12,0 3-12,3-4 12,-3 4-12,0 0 8,-1-4-8,1 1 8,4-1-8,-4 4 0,3-4 0,-3 1 8,8-1-8,0 0 0,-4 1 9,4 3-9,0-4 8,-4 4-8,-5-4 8,1 1-8,4 3 0,0 0 0,-5-4 0,5 4 0,-4 0 0,4 0 0,-9 0 0,9 0 0,-4-4 0,-5 4 0,5 0-10,-5 0 10,5 0 0,-4 0 0,-1 0 0,-3 0 0,3-3 0,1 3 0,-5-4 0,5 4 0,-5-4 0,5 4 0,-1-3 0,5-1 0,-5 0 8,-3 4-8,3-3 0,-3-1 0,3 4 12,-3-4-4,7 0-8,-7 4 12,3-3 6,-3-1 1,-5 0 0,4 1 0,-7-1-19,3 4 0,0 0 0,0-4 0,5 4 0,-5-3 0,0 3 0,5-4 0,-5 4 8,0 0 2,1-4 0,3 4 0,-4-3-10,5 3 0,-1 0 0,-4 0 0,1-4 8,3 4-8,0-4 8,-3 4-8,7 4 0,-3-4 0,-5 0 0,4 0 0,1 0 0,-1 0 0,-8 0 8,13-4-8,-5 4 0,1 0 0,-5-3 0,4 3 0,-3 0 0,7 0 0,-3 0 0,-1 0 0,0 3 0,1-3 0,-1-3 0,1-1 0,-5 4 0,4 0 8,5-4-8,-5 4 0,5 0 0,-5 0 0,1 0 0,7 0 0,-11 0 0,15 0 8,-11 0-8,-1-3 0,1 3 0,-5-4 8,4 4-8,1 0 0,-1-4 8,1 1-8,-5 3 8,4-4-8,-12 4 8,8 0-8,5 0 8,-5 0-8,-8 0 9,13 0-9,-13-4 10,16 1-10,-16 3 13,0 0-3,8-4-1,-8 4 0,5 0-9,11-4 0,-8 1 9,-8 3-9,13 0 0,-9 0 8,-4 0-8,16 0 0,-3 0 0,-5 0 0,-8 0 0,13 0 8,-5 0-8,-8 0 0,12 0 0,-12 0 0,13 0 0,-13 0 0,4 0 0,-4 0 0,12 0 0,-12 0 0,0 0 0,17 0 8,-17 0-8,12 0 0,-12 0 0,0 0 8,8 0-8,-8 0 0,13 3 0,-5 1 0,5 0-9,-1 3 9,-4-3-10,0-1 10,5 1-42,3 0-2,-3 3-1,3 0 0,-3 1-15,-1-5-2,13 5-1,-8-1 0,-1-3-85,5 3-16,16 0-4,-12-3-1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</inkml:channelProperties>
      </inkml:inkSource>
      <inkml:timestamp xml:id="ts0" timeString="2019-02-27T10:35:20.451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 contextRef="#ctx0" brushRef="#br0">17 406 626,'0'0'28,"0"0"5,0 0-33,-5 0 0,1-7 0,4 7 0,-8-4 68,8 4 6,-4-7 2,0 7 0,-4 0-31,8 0-5,0 0-2,0 0 0,0 0-22,0 0-5,0 0-1,0 0 0,0 0-10,0 0 8,0 0-8,0 0 8,0 0 9,0 0 2,0 0 0,0 0 0,0 0 1,0 0 0,0 0 0,0 0 0,0 0 0,0 0 1,0 0 0,12 0 0,-4-4 1,5 4 0,-1-3 0,5-1 0,-1 0-1,1 1 0,-1-1 0,5-3 0,-5-1-10,1 5-3,8-5 0,-5 1 0,9-1 12,0 1 1,-4-4 1,8 4 0,-4-4-22,0 3 0,4-3 0,-4 0-8,4 0 8,0 0 16,0 0-4,-4 0-1,9 0-11,-5 4 8,8-4-8,-8 3 8,-4 1-8,4 0 12,0-1-12,5 1 12,-5 0-12,4 3 10,-4 0-10,0 1 10,-4-1-10,4 0 0,-4 4 0,0 0 8,0 0-8,0 0 0,0 4 0,-4 0 8,8-1-8,-4 5 0,4-8 0,-4 7 8,4-3-8,-4 3 0,-4 0 0,4 1 0,0-5 8,0 5 0,-1-1 0,1 0 0,0 1-8,-4 3 0,4-4 0,0 1-11,0 3 11,4-4 0,-4 0 0,4 1 0,-4-5 0,8 5 0,1-5 0,3 5 0,-12-1 12,4-7-1,4 4-1,0-1 0,5 1 8,-1 0 2,1-1 0,-1-3 0,-4 4-29,0-4-6,1 0-1,7-4 0,1 4 16,-5 0 0,0-3 0,-3-1 10,3 0 2,4 1 0,1-1 0,-1 4 0,-3-4-12,3 1 0,1-1-12,-1 0 12,-3 1 0,-1-1 0,4 0 0,5 1 0,-9-5 0,5 1 0,-5 3 0,9 1 0,0-1 0,3 4 0,-3-4 8,-5 4-8,5-3 0,-4-1 0,-1 0 0,-4 1 0,5-1 0,-1 0 0,1 4 0,-1-3 0,-7 3 10,3-4-10,5 0 12,-1-3-12,1 3 0,-1 0 0,-4 1-12,-3-1 3,3 0 9,0 1 0,-3-1 8,3 0-8,4-3 8,-3 3-8,3 1 8,-3-5-8,-1 5 0,5-5 0,-5 5 0,0-5 0,1 5 0,-1-1 0,-4-3 0,0 3 0,5-3 0,-5 3 0,4 0 0,-3-3 0,3 3 0,0-3 0,1 7 0,-5-8 0,-4 5 0,0-1 0,0 4 0,0 0 0,-4 0 0,4 4 0,0-4 0,-4 3 0,0 5 0,0-5 0,4 1 0,-4 0 0,0-1 0,4 1 0,-4-4 0,0 4 0,4-4 0,-4 4 0,-4-1 0,4 5 0,0-1 0,0 0 8,0-3-8,0 3 0,4-7 0,0 4 0,-4 0 0,0-1 0,4 5 0,-4-5 0,0 5 0,0-1-8,0-3 8,0 3 0,0-3 0,0-1 0,8 5 0,-8-1 0,4-3 0,0-4 0,0 4 0,0-1 0,5 1 0,-5-4 0,8 4 0,-4-1 0,5 1 0,-5 0 0,4-1 0,-4 1 0,1-4 0,-1 0 0,0 0 0,0 0 8,1 0-8,3 0 0,-4 0 0,0-4 0,1 1 0,3 3 0,-4 0 0,5 0 8,-1 0-8,-4-4 0,0 0 0,1 4 0,-1 4 0,-4-8 0,4 4 0,0 0 0,-4-3 0,9-1 0,-1 0 0,-8 1 8,0 3-8,5-4 0,-1 0 8,0 0-8,0 1 8,0-5-8,-3 5 0,-1-5 0,0 1 0,-4 3 0,0 1 0,0-5 8,-5 1-8,5 0 0,0 3 0,-4-3 8,4 3-8,0 0 0,0-3 0,-4 0 0,4-1 0,-9 1 0,1-1 8,0 1-8,8 0 8,-4 3-8,-5-3 0,5-1 0,-4 5 0,-1-5 0,1 5 0,0-1 0,-5 0 0,5 1 0,0-1 0,-5 4 0,1-7 0,-1 7 0,1-4 0,-1 4 0,1-7 0,-5 7 0,5-4 0,-1 0 0,1 4 0,4 0-8,-5 0 8,5-3 0,-5 6 0,5-3 0,0 0 0,-1-3 0,5 6 0,-4 1-8,-4 0 8,3-4 0,-3 0 0,8 3 0,-1 1 0,1 0 0,0 3 0,0-3 0,0-1 0,4 1 0,-5 0 0,5-1 0,-8 1 0,4 3 0,-4-3 0,-1 3 0,-3-3 0,3 0 0,1-1 0,0 1 0,0 3 0,-5-3 8,9 0-8,-4 3 0,-1 1 8,9-5-8,-8 5 8,4-5-8,0 1 0,-1 3 8,-3 1-8,0-5 0,-1 5 0,5-8 0,-4 3 0,0 1 0,-1 0 0,-3 3 0,3 0 0,-3 1 0,4-1 0,-1 4 0,-3-3 0,4-1 0,-5 0 0,1 1 0,-1-5 0,5 5 0,-5-5 0,5 1 8,0-4-8,0 7 0,-1-3 0,1 0 8,4-1-8,-1-3 0,1 0 0,0 4 0,0-4 0,0 0 0,-9 0 8,1 0-8,4-4 8,-1 4-8,1 0 11,0 4-3,-1-4 0,1 0 0,0 0-8,3 0 0,-3 4 0,0-4 0,-5 0 0,5 0 0,-4 3 0,-1-3-11,5 0 11,-1 0 0,-3-3 0,4 3 0,-5 0 0,5 0 0,0 0 0,-1 0 0,1 0 0,-4 0 0,3 0 0,1 0 0,-5 0 0,1 0 8,0 0-8,-1 0 0,-4 0 0,5 0 0,0 0 0,-1 0 0,1 3 0,-1-3 0,1 0 0,-1 0 0,1 0 0,-1 4 0,1 0 0,-1-4 0,1 3 0,-5 1 0,5 0 0,0-1 0,-1 1 0,-4 3 0,5-3 0,-5 3-8,5-3 8,-5 0 0,5 0 0,-5 3 0,1-7 0,-1 4 0,1-1 0,-1-3 0,0 8 0,1-5 0,-1-3 0,1 4 0,-1 0 0,0-4 0,1 3 0,-1 1 0,5-4 0,-5 4 0,1-4 0,-1 0 0,5 3 0,-5-3 8,0 0-8,1 0 0,-5 4 0,0-4 0,5 0 0,-5 7 0,0-7 0,1 0 0,-5 0 0,4 0 0,4 4 0,-3-4 0,-1 4 0,0-4 0,0 3 0,1-3 8,-9 0-8,8 0 0,0 0 19,5 0-1,-13 0 0,0 0 0,0 0-18,12 0 0,-12 0 0,12 0 0,1 0 8,-5 0-8,5 8 12,-1-8-12,0 0 10,1 0-10,-13 0 8,12 0-8,-12 0 12,13 0-2,-13 0-1,20-8 0,-3 8 1,-5 0 0,5 8 0,-1-8 0,-3 0-10,3-8 0,-3 8 9,3 0-9,1 0 10,-5 0-2,5-3-8,-5-1 12,1 4-12,3 0 0,-3 0 8,-1 4-8,-4-1 0,0 5-15,5-1 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</inkml:channelProperties>
      </inkml:inkSource>
      <inkml:timestamp xml:id="ts0" timeString="2019-02-27T10:50:39.323"/>
    </inkml:context>
    <inkml:brush xml:id="br0">
      <inkml:brushProperty name="width" value="0.05292" units="cm"/>
      <inkml:brushProperty name="height" value="0.1058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23 1019 57,'0'0'0,"0"0"0,0 0 0,0 0 0,0 0 0,0 0 0,0 0 185,0 0 32,0 0 7,0 0 0,0 0-133,0 0-27,-4-4-6,4 4-1,0 0-13,0 0-2,0-7-1,-4-1 0,0 5 2,4 3 0,-4-4 0,0-3 0,0 3 5,4 4 0,-5-4 1,5 4 0,0 0-10,0 0-3,0 0 0,0 0 0,0-11-3,5 4-1,3-4 0,-4 4 0,4-4-12,1-1-4,-1-2 0,4-1 0,5 4 16,-1-7 2,5-4 1,4 3 0,-4 1-5,7-4-1,6 0 0,-1-4 0,4 0-12,0 0-2,13-3-1,-5 0 0,5-1-4,0 1-1,3-1 0,-3 1 0,4-4-9,0 3 8,3-3-8,-3 0 8,0-3-8,4 2 0,-8 1 0,3 8 0,1 3 0,0-4 0,-5 4 8,1 3-8,0 1-47,-5 0-11,1 3-2,-1-3-1,1 3-59,-5 4-12,1 0-3,3 7 0,-4-11-37,1 4-7,-1 0-1,0 0-299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</inkml:channelProperties>
      </inkml:inkSource>
      <inkml:timestamp xml:id="ts0" timeString="2019-02-27T10:50:40.418"/>
    </inkml:context>
    <inkml:brush xml:id="br0">
      <inkml:brushProperty name="width" value="0.05292" units="cm"/>
      <inkml:brushProperty name="height" value="0.1058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0-1 1382,'0'0'30,"0"0"6,0 0 2,0 0 2,0 0-32,0 0-8,0 0 0,0 0 0,0 0 58,0 0 10,0 0 3,0 0 0,8-4-44,5 4-9,-5 4-2,4-4 0,1 7-6,7-3-2,-3 3 0,-1 4 0,5 0-8,4 0 0,0 4 0,0 3 0,4 5 23,4-1 2,0 3 1,4 8 0,4-3 5,-3 7 1,3 3 0,-4 1 0,9 6 0,-1 1 0,1 0 0,-1 3 0,1 1-18,3-1-3,5 4-1,0-3 0,8-1-1,-4 5 0,-4-1 0,-1 0 0,1 0 0,0 0 0,0-7 0,-1 3 0,-3-3-9,4 4 8,-4-8-8,-1 4 8,1-4-8,-5 4 0,1-1 9,-5-2-9,-4-9-12,-4 5-6,5-8-2,-9 4 0,4-4-140,-8-4-28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</inkml:channelProperties>
      </inkml:inkSource>
      <inkml:timestamp xml:id="ts0" timeString="2019-02-27T10:50:41.490"/>
    </inkml:context>
    <inkml:brush xml:id="br0">
      <inkml:brushProperty name="width" value="0.05292" units="cm"/>
      <inkml:brushProperty name="height" value="0.1058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724 34 633,'12'-4'28,"-12"4"6,0 0-34,0 0 0,0 0 0,0 0 0,0-8 168,0 8 26,-12-3 6,3-1 0,9 4-97,-4-7-20,0 3-4,-4 0-1,8 4-37,0 0-7,-8 4-2,-1 0 0,1 3-16,4 4-3,0 0-1,-4 8 0,-5 3-4,1 7-8,3 8 11,1 3-11,-8 8 23,-1 11-3,-4 3 0,1 5 0,3 6 12,-4-3 3,-7 4 0,3 6 0,0 1-4,-4 0-1,-8 4 0,4-1 0,8 1-17,-4-4-3,-4-4-1,4 4 0,4 0-9,-4-8 0,4 5 0,-4-9 8,0-2-37,9-9-8,3 1-2,1 0-578,-5-4-116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</inkml:channelProperties>
      </inkml:inkSource>
      <inkml:timestamp xml:id="ts0" timeString="2019-02-27T10:50:42.492"/>
    </inkml:context>
    <inkml:brush xml:id="br0">
      <inkml:brushProperty name="width" value="0.05292" units="cm"/>
      <inkml:brushProperty name="height" value="0.1058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1402 144 867,'0'0'38,"-4"-8"9,8 1-38,-4 7-9,-4-8 0,0 1 0,4 0 96,0-4 18,0 11 3,-5-8 1,1-3-23,-4 0-5,4 4-1,-4 0 0,-1-1-22,1 1-5,0 0-1,0 3 0,-9-3-8,5 3-1,-1-4-1,-3 5 0,-1 3-1,-4-4 0,1 4 0,-5 0 0,0 0-8,-4 0-2,0 0 0,0 0 0,-4 0-12,0 7-4,-13 5 0,-3 2 0,-5-3-4,0 4-2,5 0 0,-1-4 0,0 7-4,-3 0-1,-5-3 0,8 4 0,-4-1-13,5 0 0,-1 1 0,0-1 0,1-3 0,-1 3-16,9-3 1,-1 0 1,1-4-151,4 0-31,0 0-5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</inkml:channelProperties>
      </inkml:inkSource>
      <inkml:timestamp xml:id="ts0" timeString="2019-02-27T10:50:43.394"/>
    </inkml:context>
    <inkml:brush xml:id="br0">
      <inkml:brushProperty name="width" value="0.05292" units="cm"/>
      <inkml:brushProperty name="height" value="0.1058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1303 592 576,'-29'-18'51,"17"7"-41,-9 0-10,5-4 0,-1 0 214,-4 4 41,1-3 8,-1 3 1,0-8-132,1 8-28,-5-4-4,0 1-2,0-1-40,5-3-8,-5-1-2,-4 4 0,0-3-20,4 0-4,-4-1 0,0 1-1,4 0 13,-4-1 2,-4 1 1,0-1 0,4 1-16,-8 0-3,0-1-1,-5 1 0,1 3-10,0-3-1,-5 3-8,1 0 12,3 4-12,-3-3 0,8 6 0,-1 1 0,-3 0-13,4-1-9,-1 5-2,5-1 0,0-3-132,4 3-28,-4 0-4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</inkml:channelProperties>
      </inkml:inkSource>
      <inkml:timestamp xml:id="ts0" timeString="2019-02-27T10:50:44.073"/>
    </inkml:context>
    <inkml:brush xml:id="br0">
      <inkml:brushProperty name="width" value="0.05292" units="cm"/>
      <inkml:brushProperty name="height" value="0.1058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749 1155 1868,'-4'-8'41,"-5"-3"9,1-3 2,4 3 0,0-4-42,-5 0-10,1-3 0,0 3 0,0-7 93,-1 0 17,-3 0 3,0-4 1,-1 4-40,-3 0-8,-1-7-2,-4 3 0,1-4-20,-1 1-5,0 0-1,-3-8 0,-14 0-9,9 0-1,5-3-1,3-4 0,-4 3-12,0 5-3,0-5 0,1 4 0,-1-3-12,-4 3 11,4 0-11,-4 1 10,8-1-10,-3 4 0,-1-4-12,8 8 12,-4 3-46,5-7-2,-5 3 0,1 8-748,3 0-149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</inkml:channelProperties>
      </inkml:inkSource>
      <inkml:timestamp xml:id="ts0" timeString="2019-02-27T10:34:58.479"/>
    </inkml:context>
    <inkml:brush xml:id="br0">
      <inkml:brushProperty name="width" value="0.09333" units="cm"/>
      <inkml:brushProperty name="height" value="0.09333" units="cm"/>
      <inkml:brushProperty name="color" value="#974806"/>
      <inkml:brushProperty name="fitToCurve" value="1"/>
    </inkml:brush>
  </inkml:definitions>
  <inkml:trace contextRef="#ctx0" brushRef="#br0">0 2469 230,'0'0'20,"0"0"-20,0 0 0,0 0 0,0 0 49,0 0 6,0 0 1,0 0 0,0 0-41,0 0-15,0 0 11,0 0-11,0 0 8,0 0-8,0 0 0,0 0 9,0 0 11,0 0 3,0 0 0,0 0 0,0 0 4,4-7 1,0 3 0,0-3 0,-4 7-5,4-4-1,4-3 0,-3-1 0,-1 5-3,0-5-1,-4 1 0,4 3 0,0-3-1,0 3 0,5-7 0,-5 11 0,0-11-6,0 4-2,8-1 0,-7-3 0,3 11 1,-4-11 0,4 4 0,0-4 0,1 4-10,3 3 10,-4-11-10,1 4 10,3 4-1,-4-4 0,1-4 0,-1-3 0,0 10 3,5-3 0,-5-7 0,0 7 0,0-4 1,5 4 1,-5 0 0,5 0 0,-5-4 2,0 4 1,5-3 0,-5 3 0,4 0-8,1-4-1,-1-4-8,0 8 12,1 0-4,-1-3-8,-3 3 11,-1-4-11,4-3 15,1 7-4,3-4-1,-3 0 0,3 0 1,-3-3 0,-1 0 0,4 3 0,-3-3-2,-1 3 0,5-4 0,-1 5 0,-3-5-9,3 1 8,1 3-8,-1 1 8,1-1-8,0-4 10,-1-3-10,-4 0 10,5 4-10,0-4 0,-1 4 0,1-5 8,3 5-8,-3-4 8,-5 4-8,9-1 8,-4-3-8,3 4 0,-3-1 0,3 1 0,-3 0 0,0-1 0,-1-3 0,1 4 0,-1-4 0,1 3 0,-1 1 0,5-4 0,-4 4 0,-1-8 0,1 11 8,3-3-8,1 3 8,0-3-8,-5-1 8,5 1-8,0 3 0,-1-3 0,5-1 0,-8-3 0,3 4 9,1 0-9,0-5 10,-1 5-10,1 0 9,0-1-9,4 1 8,-5 0-8,1 3 8,0-4-8,3 5 8,1-1-8,-4-3 8,4 3-8,-9 0 0,5 1 8,0 3-8,-1-4 0,5 0 0,-4 0 8,4 4-8,-1 0 8,1-3-8,0 3 8,-4-4 0,4 4-8,-5 0 12,1 0-4,4 0-8,-5 0 12,1 0-12,0 3 12,0-3-12,-1 4 8,5-4-8,-4 4 8,4-4-8,-1 3 10,1-3-10,0 4 10,0-4-10,4 3 12,-4 1-12,-1 3 12,1-3-12,4 0 8,0-4-8,0 3 8,-4 1 2,4 0 0,0 3 0,0-3 0,-4-1-10,-1 1 0,1-1 0,-4 1 0,4 0 0,0 3 0,-1-3 0,-3 3 0,4 0 0,-4 1 8,7-5-8,-3 5 12,0-5-12,0 1 0,4 0 0,-8 3 0,8-3 0,-5 3 0,5-3 0,-4 3 0,4 0 0,0 1 0,-4-1 0,4 4 0,-4-7 0,4 7 0,-5-4 8,1 0-8,4 0 0,-4 1 8,4-1-8,0 0 8,0 4-8,0-3 0,4-1 9,0-3-9,-4 3 8,4 0-8,-4 1 8,4-1-8,4 0 0,1 4 8,-5-3-8,4-1 0,0 4 8,0-4-8,-4 1 8,5-1-8,-1 4 11,-4-4-3,4 1 0,5-1 0,-1 0 13,0 1 3,1-1 0,-5 0 0,8 1-24,1-1 8,-5 0-8,1 1 0,-1 3 0,0-4 0,1 4 0,-1-4 0,0 0 9,9 1-9,0-1 12,-5 0-12,1 1 10,-1-1-10,1 0 8,-5 4-8,1-7 8,3 7-8,1-4 8,-5 4-8,-4-3 8,4-1-8,1 4 8,-5-7-8,4 7 12,1-4-4,3 0 0,-3 1 0,-1-1-8,0 0 12,-3 1-12,7-1 12,1 0-12,-1 4 12,-3 0-12,-5 0 12,8 0-12,-8-3 0,1-1 0,3 0 8,-4 1-8,5-1 8,3 4-8,-3-4 8,-9 1-8,8-1-17,4 0 4,1 4 1,-1-3 12,1 3 16,-5 0-3,1-4-1,-1 4-12,0 0 0,-3-4 8,-1 4-8,4 0 17,-3-4 1,-1 1 0,4-1 0,-8 0-18,4 1 0,1 3 0,-1 0 0,-4 0 0,4 0 0,-4 0 0,0 0 0,-4 0-8,4 0-6,1 3-1,-6-3 0,1-3 15,5 3 16,3 0-3,-4 0-1,0 0-12,0-4 0,-4 4 8,4 0-8,0 0 0,-4 0 0,4 0 0,-4 0 0,4 0 0,0 0 0,-4 0 0,4 0 0,-8 4 0,4-4-15,0 3 2,0-3 0,-4 4 13,4 0 0,0-4 0,0 0 0,0 0 0,4 0 0,-4 0 0,0 0 0,-4 0 0,4 3 16,-1-3-3,1 4-1,0-4-12,4 4 0,-4-4 0,5 4 0,-6-1 0,1 1-18,0-4 2,0 4 1,0-1 15,4 1 0,-4-4 0,0 4 0,4-4 12,1 3-2,-1-3 0,0 4 0,4-4-10,-4 0 0,-4 4 0,0-1 8,4-3-8,0 4 0,0 0 0,-8-1 0,4-3 0,0 4 0,-4 0 0,0-4 0,-1 3 0,5 1-16,-8-4 3,4 0 0,4 4 13,4-1 0,-4-3 0,0 4 0,4-4 0,-4 0 16,0 4-3,0-4-1,0 3-12,0-3 0,0 4 0,0 3 0,0-3 0,4 0 0,-4-1 0,0 1 0,0 0 0,-1-1-15,-3 1 2,4 4 0,4-5 13,-4 1 0,0 0 0,0-4 0,0 3 0,4 1 0,0 0 0,0-4 0,-4 3 0,0 1 16,0-4-3,4 7-1,-4-3-12,0 0 0,4-1 0,-4 5 0,0-5 0,0 1 0,-4 0 0,4-1 0,-4 1 0,0 0-15,0-4 2,-1 3 0,1 5 13,0-5 16,0-3-3,4 4-1,-4-4-12,4 0-16,-1 4 3,-7-1 1,4-3 12,-4 0 0,-1 4 0,1 0 0,4 0 0,-4-1 0,3 1 0,-3-4 0,4 0 0,0 4 0,-5-1 0,1-3 0,0 4 0,-1 0 0,1-1 8,0-3-8,4 4 0,-5 0 0,1-1 0,0 1 0,3-4 0,1 0 0,0 0 8,0 0-8,4 4 0,-4-4 0,0 3 8,-1 1-8,-3-4 0,8 4 0,0-1 8,0 1-8,4-4 12,0 7-2,-4-7 0,0 8 0,0-5-10,0 1-11,0 0 3,-4-4 0,4 0 8,-5 0 0,1 0 0,0 0 0,0 0 0,4 0 9,0 3-9,0 1 0,0-8 8,0 4-8,0 0 0,0 0 0,0 0 8,4 0-8,0 4 0,-4 0 0,4-4 0,-8 3 0,4 1 0,-9-4 0,5 0 8,4 4-8,-8-4 0,4 3 0,3-6 8,1 3-8,0-4 0,4 0 0,1 4 0,-1-3 0,4 3 0,-4-4 0,-8 4 10,4 0-10,0-4 8,0 1-8,0-1 0,0 0 0,-5 4 8,1 0-8,4 0 0,-8-3 12,0 3-12,3-4 12,-3 4-12,0 0 8,-1-4-8,1 1 8,4-1-8,-4 4 0,3-4 0,-3 1 8,8-1-8,0 0 0,-4 1 9,4 3-9,0-4 8,-4 4-8,-5-4 8,1 1-8,4 3 0,0 0 0,-5-4 0,5 4 0,-4 0 0,4 0 0,-9 0 0,9 0 0,-4-4 0,-5 4 0,5 0-10,-5 0 10,5 0 0,-4 0 0,-1 0 0,-3 0 0,3-3 0,1 3 0,-5-4 0,5 4 0,-5-4 0,5 4 0,-1-3 0,5-1 0,-5 0 8,-3 4-8,3-3 0,-3-1 0,3 4 12,-3-4-4,7 0-8,-7 4 12,3-3 6,-3-1 1,-5 0 0,4 1 0,-7-1-19,3 4 0,0 0 0,0-4 0,5 4 0,-5-3 0,0 3 0,5-4 0,-5 4 8,0 0 2,1-4 0,3 4 0,-4-3-10,5 3 0,-1 0 0,-4 0 0,1-4 8,3 4-8,0-4 8,-3 4-8,7 4 0,-3-4 0,-5 0 0,4 0 0,1 0 0,-1 0 0,-8 0 8,13-4-8,-5 4 0,1 0 0,-5-3 0,4 3 0,-3 0 0,7 0 0,-3 0 0,-1 0 0,0 3 0,1-3 0,-1-3 0,1-1 0,-5 4 0,4 0 8,5-4-8,-5 4 0,5 0 0,-5 0 0,1 0 0,7 0 0,-11 0 0,15 0 8,-11 0-8,-1-3 0,1 3 0,-5-4 8,4 4-8,1 0 0,-1-4 8,1 1-8,-5 3 8,4-4-8,-12 4 8,8 0-8,5 0 8,-5 0-8,-8 0 9,13 0-9,-13-4 10,16 1-10,-16 3 13,0 0-3,8-4-1,-8 4 0,5 0-9,11-4 0,-8 1 9,-8 3-9,13 0 0,-9 0 8,-4 0-8,16 0 0,-3 0 0,-5 0 0,-8 0 0,13 0 8,-5 0-8,-8 0 0,12 0 0,-12 0 0,13 0 0,-13 0 0,4 0 0,-4 0 0,12 0 0,-12 0 0,0 0 0,17 0 8,-17 0-8,12 0 0,-12 0 0,0 0 8,8 0-8,-8 0 0,13 3 0,-5 1 0,5 0-9,-1 3 9,-4-3-10,0-1 10,5 1-42,3 0-2,-3 3-1,3 0 0,-3 1-15,-1-5-2,13 5-1,-8-1 0,-1-3-85,5 3-16,16 0-4,-12-3-1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</inkml:channelProperties>
      </inkml:inkSource>
      <inkml:timestamp xml:id="ts0" timeString="2019-02-27T10:35:20.451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 contextRef="#ctx0" brushRef="#br0">17 406 626,'0'0'28,"0"0"5,0 0-33,-5 0 0,1-7 0,4 7 0,-8-4 68,8 4 6,-4-7 2,0 7 0,-4 0-31,8 0-5,0 0-2,0 0 0,0 0-22,0 0-5,0 0-1,0 0 0,0 0-10,0 0 8,0 0-8,0 0 8,0 0 9,0 0 2,0 0 0,0 0 0,0 0 1,0 0 0,0 0 0,0 0 0,0 0 0,0 0 1,0 0 0,12 0 0,-4-4 1,5 4 0,-1-3 0,5-1 0,-1 0-1,1 1 0,-1-1 0,5-3 0,-5-1-10,1 5-3,8-5 0,-5 1 0,9-1 12,0 1 1,-4-4 1,8 4 0,-4-4-22,0 3 0,4-3 0,-4 0-8,4 0 8,0 0 16,0 0-4,-4 0-1,9 0-11,-5 4 8,8-4-8,-8 3 8,-4 1-8,4 0 12,0-1-12,5 1 12,-5 0-12,4 3 10,-4 0-10,0 1 10,-4-1-10,4 0 0,-4 4 0,0 0 8,0 0-8,0 0 0,0 4 0,-4 0 8,8-1-8,-4 5 0,4-8 0,-4 7 8,4-3-8,-4 3 0,-4 0 0,4 1 0,0-5 8,0 5 0,-1-1 0,1 0 0,0 1-8,-4 3 0,4-4 0,0 1-11,0 3 11,4-4 0,-4 0 0,4 1 0,-4-5 0,8 5 0,1-5 0,3 5 0,-12-1 12,4-7-1,4 4-1,0-1 0,5 1 8,-1 0 2,1-1 0,-1-3 0,-4 4-29,0-4-6,1 0-1,7-4 0,1 4 16,-5 0 0,0-3 0,-3-1 10,3 0 2,4 1 0,1-1 0,-1 4 0,-3-4-12,3 1 0,1-1-12,-1 0 12,-3 1 0,-1-1 0,4 0 0,5 1 0,-9-5 0,5 1 0,-5 3 0,9 1 0,0-1 0,3 4 0,-3-4 8,-5 4-8,5-3 0,-4-1 0,-1 0 0,-4 1 0,5-1 0,-1 0 0,1 4 0,-1-3 0,-7 3 10,3-4-10,5 0 12,-1-3-12,1 3 0,-1 0 0,-4 1-12,-3-1 3,3 0 9,0 1 0,-3-1 8,3 0-8,4-3 8,-3 3-8,3 1 8,-3-5-8,-1 5 0,5-5 0,-5 5 0,0-5 0,1 5 0,-1-1 0,-4-3 0,0 3 0,5-3 0,-5 3 0,4 0 0,-3-3 0,3 3 0,0-3 0,1 7 0,-5-8 0,-4 5 0,0-1 0,0 4 0,0 0 0,-4 0 0,4 4 0,0-4 0,-4 3 0,0 5 0,0-5 0,4 1 0,-4 0 0,0-1 0,4 1 0,-4-4 0,0 4 0,4-4 0,-4 4 0,-4-1 0,4 5 0,0-1 0,0 0 8,0-3-8,0 3 0,4-7 0,0 4 0,-4 0 0,0-1 0,4 5 0,-4-5 0,0 5 0,0-1-8,0-3 8,0 3 0,0-3 0,0-1 0,8 5 0,-8-1 0,4-3 0,0-4 0,0 4 0,0-1 0,5 1 0,-5-4 0,8 4 0,-4-1 0,5 1 0,-5 0 0,4-1 0,-4 1 0,1-4 0,-1 0 0,0 0 0,0 0 8,1 0-8,3 0 0,-4 0 0,0-4 0,1 1 0,3 3 0,-4 0 0,5 0 8,-1 0-8,-4-4 0,0 0 0,1 4 0,-1 4 0,-4-8 0,4 4 0,0 0 0,-4-3 0,9-1 0,-1 0 0,-8 1 8,0 3-8,5-4 0,-1 0 8,0 0-8,0 1 8,0-5-8,-3 5 0,-1-5 0,0 1 0,-4 3 0,0 1 0,0-5 8,-5 1-8,5 0 0,0 3 0,-4-3 8,4 3-8,0 0 0,0-3 0,-4 0 0,4-1 0,-9 1 0,1-1 8,0 1-8,8 0 8,-4 3-8,-5-3 0,5-1 0,-4 5 0,-1-5 0,1 5 0,0-1 0,-5 0 0,5 1 0,0-1 0,-5 4 0,1-7 0,-1 7 0,1-4 0,-1 4 0,1-7 0,-5 7 0,5-4 0,-1 0 0,1 4 0,4 0-8,-5 0 8,5-3 0,-5 6 0,5-3 0,0 0 0,-1-3 0,5 6 0,-4 1-8,-4 0 8,3-4 0,-3 0 0,8 3 0,-1 1 0,1 0 0,0 3 0,0-3 0,0-1 0,4 1 0,-5 0 0,5-1 0,-8 1 0,4 3 0,-4-3 0,-1 3 0,-3-3 0,3 0 0,1-1 0,0 1 0,0 3 0,-5-3 8,9 0-8,-4 3 0,-1 1 8,9-5-8,-8 5 8,4-5-8,0 1 0,-1 3 8,-3 1-8,0-5 0,-1 5 0,5-8 0,-4 3 0,0 1 0,-1 0 0,-3 3 0,3 0 0,-3 1 0,4-1 0,-1 4 0,-3-3 0,4-1 0,-5 0 0,1 1 0,-1-5 0,5 5 0,-5-5 0,5 1 8,0-4-8,0 7 0,-1-3 0,1 0 8,4-1-8,-1-3 0,1 0 0,0 4 0,0-4 0,0 0 0,-9 0 8,1 0-8,4-4 8,-1 4-8,1 0 11,0 4-3,-1-4 0,1 0 0,0 0-8,3 0 0,-3 4 0,0-4 0,-5 0 0,5 0 0,-4 3 0,-1-3-11,5 0 11,-1 0 0,-3-3 0,4 3 0,-5 0 0,5 0 0,0 0 0,-1 0 0,1 0 0,-4 0 0,3 0 0,1 0 0,-5 0 0,1 0 8,0 0-8,-1 0 0,-4 0 0,5 0 0,0 0 0,-1 0 0,1 3 0,-1-3 0,1 0 0,-1 0 0,1 0 0,-1 4 0,1 0 0,-1-4 0,1 3 0,-5 1 0,5 0 0,0-1 0,-1 1 0,-4 3 0,5-3 0,-5 3-8,5-3 8,-5 0 0,5 0 0,-5 3 0,1-7 0,-1 4 0,1-1 0,-1-3 0,0 8 0,1-5 0,-1-3 0,1 4 0,-1 0 0,0-4 0,1 3 0,-1 1 0,5-4 0,-5 4 0,1-4 0,-1 0 0,5 3 0,-5-3 8,0 0-8,1 0 0,-5 4 0,0-4 0,5 0 0,-5 7 0,0-7 0,1 0 0,-5 0 0,4 0 0,4 4 0,-3-4 0,-1 4 0,0-4 0,0 3 0,1-3 8,-9 0-8,8 0 0,0 0 19,5 0-1,-13 0 0,0 0 0,0 0-18,12 0 0,-12 0 0,12 0 0,1 0 8,-5 0-8,5 8 12,-1-8-12,0 0 10,1 0-10,-13 0 8,12 0-8,-12 0 12,13 0-2,-13 0-1,20-8 0,-3 8 1,-5 0 0,5 8 0,-1-8 0,-3 0-10,3-8 0,-3 8 9,3 0-9,1 0 10,-5 0-2,5-3-8,-5-1 12,1 4-12,3 0 0,-3 0 8,-1 4-8,-4-1 0,0 5-15,5-1 3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</inkml:channelProperties>
      </inkml:inkSource>
      <inkml:timestamp xml:id="ts0" timeString="2019-02-27T10:34:58.479"/>
    </inkml:context>
    <inkml:brush xml:id="br0">
      <inkml:brushProperty name="width" value="0.09333" units="cm"/>
      <inkml:brushProperty name="height" value="0.09333" units="cm"/>
      <inkml:brushProperty name="color" value="#974806"/>
      <inkml:brushProperty name="fitToCurve" value="1"/>
    </inkml:brush>
  </inkml:definitions>
  <inkml:trace contextRef="#ctx0" brushRef="#br0">0 2469 230,'0'0'20,"0"0"-20,0 0 0,0 0 0,0 0 49,0 0 6,0 0 1,0 0 0,0 0-41,0 0-15,0 0 11,0 0-11,0 0 8,0 0-8,0 0 0,0 0 9,0 0 11,0 0 3,0 0 0,0 0 0,0 0 4,4-7 1,0 3 0,0-3 0,-4 7-5,4-4-1,4-3 0,-3-1 0,-1 5-3,0-5-1,-4 1 0,4 3 0,0-3-1,0 3 0,5-7 0,-5 11 0,0-11-6,0 4-2,8-1 0,-7-3 0,3 11 1,-4-11 0,4 4 0,0-4 0,1 4-10,3 3 10,-4-11-10,1 4 10,3 4-1,-4-4 0,1-4 0,-1-3 0,0 10 3,5-3 0,-5-7 0,0 7 0,0-4 1,5 4 1,-5 0 0,5 0 0,-5-4 2,0 4 1,5-3 0,-5 3 0,4 0-8,1-4-1,-1-4-8,0 8 12,1 0-4,-1-3-8,-3 3 11,-1-4-11,4-3 15,1 7-4,3-4-1,-3 0 0,3 0 1,-3-3 0,-1 0 0,4 3 0,-3-3-2,-1 3 0,5-4 0,-1 5 0,-3-5-9,3 1 8,1 3-8,-1 1 8,1-1-8,0-4 10,-1-3-10,-4 0 10,5 4-10,0-4 0,-1 4 0,1-5 8,3 5-8,-3-4 8,-5 4-8,9-1 8,-4-3-8,3 4 0,-3-1 0,3 1 0,-3 0 0,0-1 0,-1-3 0,1 4 0,-1-4 0,1 3 0,-1 1 0,5-4 0,-4 4 0,-1-8 0,1 11 8,3-3-8,1 3 8,0-3-8,-5-1 8,5 1-8,0 3 0,-1-3 0,5-1 0,-8-3 0,3 4 9,1 0-9,0-5 10,-1 5-10,1 0 9,0-1-9,4 1 8,-5 0-8,1 3 8,0-4-8,3 5 8,1-1-8,-4-3 8,4 3-8,-9 0 0,5 1 8,0 3-8,-1-4 0,5 0 0,-4 0 8,4 4-8,-1 0 8,1-3-8,0 3 8,-4-4 0,4 4-8,-5 0 12,1 0-4,4 0-8,-5 0 12,1 0-12,0 3 12,0-3-12,-1 4 8,5-4-8,-4 4 8,4-4-8,-1 3 10,1-3-10,0 4 10,0-4-10,4 3 12,-4 1-12,-1 3 12,1-3-12,4 0 8,0-4-8,0 3 8,-4 1 2,4 0 0,0 3 0,0-3 0,-4-1-10,-1 1 0,1-1 0,-4 1 0,4 0 0,0 3 0,-1-3 0,-3 3 0,4 0 0,-4 1 8,7-5-8,-3 5 12,0-5-12,0 1 0,4 0 0,-8 3 0,8-3 0,-5 3 0,5-3 0,-4 3 0,4 0 0,0 1 0,-4-1 0,4 4 0,-4-7 0,4 7 0,-5-4 8,1 0-8,4 0 0,-4 1 8,4-1-8,0 0 8,0 4-8,0-3 0,4-1 9,0-3-9,-4 3 8,4 0-8,-4 1 8,4-1-8,4 0 0,1 4 8,-5-3-8,4-1 0,0 4 8,0-4-8,-4 1 8,5-1-8,-1 4 11,-4-4-3,4 1 0,5-1 0,-1 0 13,0 1 3,1-1 0,-5 0 0,8 1-24,1-1 8,-5 0-8,1 1 0,-1 3 0,0-4 0,1 4 0,-1-4 0,0 0 9,9 1-9,0-1 12,-5 0-12,1 1 10,-1-1-10,1 0 8,-5 4-8,1-7 8,3 7-8,1-4 8,-5 4-8,-4-3 8,4-1-8,1 4 8,-5-7-8,4 7 12,1-4-4,3 0 0,-3 1 0,-1-1-8,0 0 12,-3 1-12,7-1 12,1 0-12,-1 4 12,-3 0-12,-5 0 12,8 0-12,-8-3 0,1-1 0,3 0 8,-4 1-8,5-1 8,3 4-8,-3-4 8,-9 1-8,8-1-17,4 0 4,1 4 1,-1-3 12,1 3 16,-5 0-3,1-4-1,-1 4-12,0 0 0,-3-4 8,-1 4-8,4 0 17,-3-4 1,-1 1 0,4-1 0,-8 0-18,4 1 0,1 3 0,-1 0 0,-4 0 0,4 0 0,-4 0 0,0 0 0,-4 0-8,4 0-6,1 3-1,-6-3 0,1-3 15,5 3 16,3 0-3,-4 0-1,0 0-12,0-4 0,-4 4 8,4 0-8,0 0 0,-4 0 0,4 0 0,-4 0 0,4 0 0,0 0 0,-4 0 0,4 0 0,-8 4 0,4-4-15,0 3 2,0-3 0,-4 4 13,4 0 0,0-4 0,0 0 0,0 0 0,4 0 0,-4 0 0,0 0 0,-4 0 0,4 3 16,-1-3-3,1 4-1,0-4-12,4 4 0,-4-4 0,5 4 0,-6-1 0,1 1-18,0-4 2,0 4 1,0-1 15,4 1 0,-4-4 0,0 4 0,4-4 12,1 3-2,-1-3 0,0 4 0,4-4-10,-4 0 0,-4 4 0,0-1 8,4-3-8,0 4 0,0 0 0,-8-1 0,4-3 0,0 4 0,-4 0 0,0-4 0,-1 3 0,5 1-16,-8-4 3,4 0 0,4 4 13,4-1 0,-4-3 0,0 4 0,4-4 0,-4 0 16,0 4-3,0-4-1,0 3-12,0-3 0,0 4 0,0 3 0,0-3 0,4 0 0,-4-1 0,0 1 0,0 0 0,-1-1-15,-3 1 2,4 4 0,4-5 13,-4 1 0,0 0 0,0-4 0,0 3 0,4 1 0,0 0 0,0-4 0,-4 3 0,0 1 16,0-4-3,4 7-1,-4-3-12,0 0 0,4-1 0,-4 5 0,0-5 0,0 1 0,-4 0 0,4-1 0,-4 1 0,0 0-15,0-4 2,-1 3 0,1 5 13,0-5 16,0-3-3,4 4-1,-4-4-12,4 0-16,-1 4 3,-7-1 1,4-3 12,-4 0 0,-1 4 0,1 0 0,4 0 0,-4-1 0,3 1 0,-3-4 0,4 0 0,0 4 0,-5-1 0,1-3 0,0 4 0,-1 0 0,1-1 8,0-3-8,4 4 0,-5 0 0,1-1 0,0 1 0,3-4 0,1 0 0,0 0 8,0 0-8,4 4 0,-4-4 0,0 3 8,-1 1-8,-3-4 0,8 4 0,0-1 8,0 1-8,4-4 12,0 7-2,-4-7 0,0 8 0,0-5-10,0 1-11,0 0 3,-4-4 0,4 0 8,-5 0 0,1 0 0,0 0 0,0 0 0,4 0 9,0 3-9,0 1 0,0-8 8,0 4-8,0 0 0,0 0 0,0 0 8,4 0-8,0 4 0,-4 0 0,4-4 0,-8 3 0,4 1 0,-9-4 0,5 0 8,4 4-8,-8-4 0,4 3 0,3-6 8,1 3-8,0-4 0,4 0 0,1 4 0,-1-3 0,4 3 0,-4-4 0,-8 4 10,4 0-10,0-4 8,0 1-8,0-1 0,0 0 0,-5 4 8,1 0-8,4 0 0,-8-3 12,0 3-12,3-4 12,-3 4-12,0 0 8,-1-4-8,1 1 8,4-1-8,-4 4 0,3-4 0,-3 1 8,8-1-8,0 0 0,-4 1 9,4 3-9,0-4 8,-4 4-8,-5-4 8,1 1-8,4 3 0,0 0 0,-5-4 0,5 4 0,-4 0 0,4 0 0,-9 0 0,9 0 0,-4-4 0,-5 4 0,5 0-10,-5 0 10,5 0 0,-4 0 0,-1 0 0,-3 0 0,3-3 0,1 3 0,-5-4 0,5 4 0,-5-4 0,5 4 0,-1-3 0,5-1 0,-5 0 8,-3 4-8,3-3 0,-3-1 0,3 4 12,-3-4-4,7 0-8,-7 4 12,3-3 6,-3-1 1,-5 0 0,4 1 0,-7-1-19,3 4 0,0 0 0,0-4 0,5 4 0,-5-3 0,0 3 0,5-4 0,-5 4 8,0 0 2,1-4 0,3 4 0,-4-3-10,5 3 0,-1 0 0,-4 0 0,1-4 8,3 4-8,0-4 8,-3 4-8,7 4 0,-3-4 0,-5 0 0,4 0 0,1 0 0,-1 0 0,-8 0 8,13-4-8,-5 4 0,1 0 0,-5-3 0,4 3 0,-3 0 0,7 0 0,-3 0 0,-1 0 0,0 3 0,1-3 0,-1-3 0,1-1 0,-5 4 0,4 0 8,5-4-8,-5 4 0,5 0 0,-5 0 0,1 0 0,7 0 0,-11 0 0,15 0 8,-11 0-8,-1-3 0,1 3 0,-5-4 8,4 4-8,1 0 0,-1-4 8,1 1-8,-5 3 8,4-4-8,-12 4 8,8 0-8,5 0 8,-5 0-8,-8 0 9,13 0-9,-13-4 10,16 1-10,-16 3 13,0 0-3,8-4-1,-8 4 0,5 0-9,11-4 0,-8 1 9,-8 3-9,13 0 0,-9 0 8,-4 0-8,16 0 0,-3 0 0,-5 0 0,-8 0 0,13 0 8,-5 0-8,-8 0 0,12 0 0,-12 0 0,13 0 0,-13 0 0,4 0 0,-4 0 0,12 0 0,-12 0 0,0 0 0,17 0 8,-17 0-8,12 0 0,-12 0 0,0 0 8,8 0-8,-8 0 0,13 3 0,-5 1 0,5 0-9,-1 3 9,-4-3-10,0-1 10,5 1-42,3 0-2,-3 3-1,3 0 0,-3 1-15,-1-5-2,13 5-1,-8-1 0,-1-3-85,5 3-16,16 0-4,-12-3-1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</inkml:channelProperties>
      </inkml:inkSource>
      <inkml:timestamp xml:id="ts0" timeString="2019-02-27T10:35:20.451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 contextRef="#ctx0" brushRef="#br0">17 406 626,'0'0'28,"0"0"5,0 0-33,-5 0 0,1-7 0,4 7 0,-8-4 68,8 4 6,-4-7 2,0 7 0,-4 0-31,8 0-5,0 0-2,0 0 0,0 0-22,0 0-5,0 0-1,0 0 0,0 0-10,0 0 8,0 0-8,0 0 8,0 0 9,0 0 2,0 0 0,0 0 0,0 0 1,0 0 0,0 0 0,0 0 0,0 0 0,0 0 1,0 0 0,12 0 0,-4-4 1,5 4 0,-1-3 0,5-1 0,-1 0-1,1 1 0,-1-1 0,5-3 0,-5-1-10,1 5-3,8-5 0,-5 1 0,9-1 12,0 1 1,-4-4 1,8 4 0,-4-4-22,0 3 0,4-3 0,-4 0-8,4 0 8,0 0 16,0 0-4,-4 0-1,9 0-11,-5 4 8,8-4-8,-8 3 8,-4 1-8,4 0 12,0-1-12,5 1 12,-5 0-12,4 3 10,-4 0-10,0 1 10,-4-1-10,4 0 0,-4 4 0,0 0 8,0 0-8,0 0 0,0 4 0,-4 0 8,8-1-8,-4 5 0,4-8 0,-4 7 8,4-3-8,-4 3 0,-4 0 0,4 1 0,0-5 8,0 5 0,-1-1 0,1 0 0,0 1-8,-4 3 0,4-4 0,0 1-11,0 3 11,4-4 0,-4 0 0,4 1 0,-4-5 0,8 5 0,1-5 0,3 5 0,-12-1 12,4-7-1,4 4-1,0-1 0,5 1 8,-1 0 2,1-1 0,-1-3 0,-4 4-29,0-4-6,1 0-1,7-4 0,1 4 16,-5 0 0,0-3 0,-3-1 10,3 0 2,4 1 0,1-1 0,-1 4 0,-3-4-12,3 1 0,1-1-12,-1 0 12,-3 1 0,-1-1 0,4 0 0,5 1 0,-9-5 0,5 1 0,-5 3 0,9 1 0,0-1 0,3 4 0,-3-4 8,-5 4-8,5-3 0,-4-1 0,-1 0 0,-4 1 0,5-1 0,-1 0 0,1 4 0,-1-3 0,-7 3 10,3-4-10,5 0 12,-1-3-12,1 3 0,-1 0 0,-4 1-12,-3-1 3,3 0 9,0 1 0,-3-1 8,3 0-8,4-3 8,-3 3-8,3 1 8,-3-5-8,-1 5 0,5-5 0,-5 5 0,0-5 0,1 5 0,-1-1 0,-4-3 0,0 3 0,5-3 0,-5 3 0,4 0 0,-3-3 0,3 3 0,0-3 0,1 7 0,-5-8 0,-4 5 0,0-1 0,0 4 0,0 0 0,-4 0 0,4 4 0,0-4 0,-4 3 0,0 5 0,0-5 0,4 1 0,-4 0 0,0-1 0,4 1 0,-4-4 0,0 4 0,4-4 0,-4 4 0,-4-1 0,4 5 0,0-1 0,0 0 8,0-3-8,0 3 0,4-7 0,0 4 0,-4 0 0,0-1 0,4 5 0,-4-5 0,0 5 0,0-1-8,0-3 8,0 3 0,0-3 0,0-1 0,8 5 0,-8-1 0,4-3 0,0-4 0,0 4 0,0-1 0,5 1 0,-5-4 0,8 4 0,-4-1 0,5 1 0,-5 0 0,4-1 0,-4 1 0,1-4 0,-1 0 0,0 0 0,0 0 8,1 0-8,3 0 0,-4 0 0,0-4 0,1 1 0,3 3 0,-4 0 0,5 0 8,-1 0-8,-4-4 0,0 0 0,1 4 0,-1 4 0,-4-8 0,4 4 0,0 0 0,-4-3 0,9-1 0,-1 0 0,-8 1 8,0 3-8,5-4 0,-1 0 8,0 0-8,0 1 8,0-5-8,-3 5 0,-1-5 0,0 1 0,-4 3 0,0 1 0,0-5 8,-5 1-8,5 0 0,0 3 0,-4-3 8,4 3-8,0 0 0,0-3 0,-4 0 0,4-1 0,-9 1 0,1-1 8,0 1-8,8 0 8,-4 3-8,-5-3 0,5-1 0,-4 5 0,-1-5 0,1 5 0,0-1 0,-5 0 0,5 1 0,0-1 0,-5 4 0,1-7 0,-1 7 0,1-4 0,-1 4 0,1-7 0,-5 7 0,5-4 0,-1 0 0,1 4 0,4 0-8,-5 0 8,5-3 0,-5 6 0,5-3 0,0 0 0,-1-3 0,5 6 0,-4 1-8,-4 0 8,3-4 0,-3 0 0,8 3 0,-1 1 0,1 0 0,0 3 0,0-3 0,0-1 0,4 1 0,-5 0 0,5-1 0,-8 1 0,4 3 0,-4-3 0,-1 3 0,-3-3 0,3 0 0,1-1 0,0 1 0,0 3 0,-5-3 8,9 0-8,-4 3 0,-1 1 8,9-5-8,-8 5 8,4-5-8,0 1 0,-1 3 8,-3 1-8,0-5 0,-1 5 0,5-8 0,-4 3 0,0 1 0,-1 0 0,-3 3 0,3 0 0,-3 1 0,4-1 0,-1 4 0,-3-3 0,4-1 0,-5 0 0,1 1 0,-1-5 0,5 5 0,-5-5 0,5 1 8,0-4-8,0 7 0,-1-3 0,1 0 8,4-1-8,-1-3 0,1 0 0,0 4 0,0-4 0,0 0 0,-9 0 8,1 0-8,4-4 8,-1 4-8,1 0 11,0 4-3,-1-4 0,1 0 0,0 0-8,3 0 0,-3 4 0,0-4 0,-5 0 0,5 0 0,-4 3 0,-1-3-11,5 0 11,-1 0 0,-3-3 0,4 3 0,-5 0 0,5 0 0,0 0 0,-1 0 0,1 0 0,-4 0 0,3 0 0,1 0 0,-5 0 0,1 0 8,0 0-8,-1 0 0,-4 0 0,5 0 0,0 0 0,-1 0 0,1 3 0,-1-3 0,1 0 0,-1 0 0,1 0 0,-1 4 0,1 0 0,-1-4 0,1 3 0,-5 1 0,5 0 0,0-1 0,-1 1 0,-4 3 0,5-3 0,-5 3-8,5-3 8,-5 0 0,5 0 0,-5 3 0,1-7 0,-1 4 0,1-1 0,-1-3 0,0 8 0,1-5 0,-1-3 0,1 4 0,-1 0 0,0-4 0,1 3 0,-1 1 0,5-4 0,-5 4 0,1-4 0,-1 0 0,5 3 0,-5-3 8,0 0-8,1 0 0,-5 4 0,0-4 0,5 0 0,-5 7 0,0-7 0,1 0 0,-5 0 0,4 0 0,4 4 0,-3-4 0,-1 4 0,0-4 0,0 3 0,1-3 8,-9 0-8,8 0 0,0 0 19,5 0-1,-13 0 0,0 0 0,0 0-18,12 0 0,-12 0 0,12 0 0,1 0 8,-5 0-8,5 8 12,-1-8-12,0 0 10,1 0-10,-13 0 8,12 0-8,-12 0 12,13 0-2,-13 0-1,20-8 0,-3 8 1,-5 0 0,5 8 0,-1-8 0,-3 0-10,3-8 0,-3 8 9,3 0-9,1 0 10,-5 0-2,5-3-8,-5-1 12,1 4-12,3 0 0,-3 0 8,-1 4-8,-4-1 0,0 5-15,5-1 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3F3FA1-0E69-4357-B5EC-70DD480EBAE4}" type="datetimeFigureOut">
              <a:rPr lang="de-DE" smtClean="0"/>
              <a:t>04.04.2019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CB6861-3028-4065-AC12-2466B0A3EB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3643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750A7-CBDC-40C8-AE19-ABCFB5021A1D}" type="datetimeFigureOut">
              <a:rPr lang="de-DE" smtClean="0"/>
              <a:t>04.04.2019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6D673-F204-477C-A720-D453611202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8943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750A7-CBDC-40C8-AE19-ABCFB5021A1D}" type="datetimeFigureOut">
              <a:rPr lang="de-DE" smtClean="0"/>
              <a:t>04.04.2019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6D673-F204-477C-A720-D453611202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0652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750A7-CBDC-40C8-AE19-ABCFB5021A1D}" type="datetimeFigureOut">
              <a:rPr lang="de-DE" smtClean="0"/>
              <a:t>04.04.2019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6D673-F204-477C-A720-D453611202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1287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750A7-CBDC-40C8-AE19-ABCFB5021A1D}" type="datetimeFigureOut">
              <a:rPr lang="de-DE" smtClean="0"/>
              <a:t>04.04.2019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6D673-F204-477C-A720-D453611202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7926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750A7-CBDC-40C8-AE19-ABCFB5021A1D}" type="datetimeFigureOut">
              <a:rPr lang="de-DE" smtClean="0"/>
              <a:t>04.04.2019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6D673-F204-477C-A720-D453611202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588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750A7-CBDC-40C8-AE19-ABCFB5021A1D}" type="datetimeFigureOut">
              <a:rPr lang="de-DE" smtClean="0"/>
              <a:t>04.04.2019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6D673-F204-477C-A720-D453611202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9456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750A7-CBDC-40C8-AE19-ABCFB5021A1D}" type="datetimeFigureOut">
              <a:rPr lang="de-DE" smtClean="0"/>
              <a:t>04.04.2019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6D673-F204-477C-A720-D453611202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9683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750A7-CBDC-40C8-AE19-ABCFB5021A1D}" type="datetimeFigureOut">
              <a:rPr lang="de-DE" smtClean="0"/>
              <a:t>04.04.2019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6D673-F204-477C-A720-D453611202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3747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750A7-CBDC-40C8-AE19-ABCFB5021A1D}" type="datetimeFigureOut">
              <a:rPr lang="de-DE" smtClean="0"/>
              <a:t>04.04.2019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6D673-F204-477C-A720-D453611202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6952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750A7-CBDC-40C8-AE19-ABCFB5021A1D}" type="datetimeFigureOut">
              <a:rPr lang="de-DE" smtClean="0"/>
              <a:t>04.04.2019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6D673-F204-477C-A720-D453611202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3551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750A7-CBDC-40C8-AE19-ABCFB5021A1D}" type="datetimeFigureOut">
              <a:rPr lang="de-DE" smtClean="0"/>
              <a:t>04.04.2019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6D673-F204-477C-A720-D453611202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866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750A7-CBDC-40C8-AE19-ABCFB5021A1D}" type="datetimeFigureOut">
              <a:rPr lang="de-DE" smtClean="0"/>
              <a:t>04.04.2019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36D673-F204-477C-A720-D453611202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4126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6.emf"/><Relationship Id="rId18" Type="http://schemas.openxmlformats.org/officeDocument/2006/relationships/image" Target="../media/image1.png"/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12" Type="http://schemas.openxmlformats.org/officeDocument/2006/relationships/customXml" Target="../ink/ink6.xml"/><Relationship Id="rId17" Type="http://schemas.openxmlformats.org/officeDocument/2006/relationships/image" Target="../media/image8.emf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image" Target="../media/image5.emf"/><Relationship Id="rId5" Type="http://schemas.openxmlformats.org/officeDocument/2006/relationships/image" Target="../media/image2.emf"/><Relationship Id="rId15" Type="http://schemas.openxmlformats.org/officeDocument/2006/relationships/image" Target="../media/image7.emf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4.emf"/><Relationship Id="rId14" Type="http://schemas.openxmlformats.org/officeDocument/2006/relationships/customXml" Target="../ink/ink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.xml"/><Relationship Id="rId13" Type="http://schemas.openxmlformats.org/officeDocument/2006/relationships/image" Target="../media/image6.emf"/><Relationship Id="rId18" Type="http://schemas.openxmlformats.org/officeDocument/2006/relationships/image" Target="../media/image1.png"/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12" Type="http://schemas.openxmlformats.org/officeDocument/2006/relationships/customXml" Target="../ink/ink14.xml"/><Relationship Id="rId17" Type="http://schemas.openxmlformats.org/officeDocument/2006/relationships/image" Target="../media/image8.emf"/><Relationship Id="rId2" Type="http://schemas.openxmlformats.org/officeDocument/2006/relationships/customXml" Target="../ink/ink9.xml"/><Relationship Id="rId16" Type="http://schemas.openxmlformats.org/officeDocument/2006/relationships/customXml" Target="../ink/ink16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1.xml"/><Relationship Id="rId11" Type="http://schemas.openxmlformats.org/officeDocument/2006/relationships/image" Target="../media/image5.emf"/><Relationship Id="rId5" Type="http://schemas.openxmlformats.org/officeDocument/2006/relationships/image" Target="../media/image2.emf"/><Relationship Id="rId15" Type="http://schemas.openxmlformats.org/officeDocument/2006/relationships/image" Target="../media/image7.emf"/><Relationship Id="rId10" Type="http://schemas.openxmlformats.org/officeDocument/2006/relationships/customXml" Target="../ink/ink13.xml"/><Relationship Id="rId4" Type="http://schemas.openxmlformats.org/officeDocument/2006/relationships/customXml" Target="../ink/ink10.xml"/><Relationship Id="rId9" Type="http://schemas.openxmlformats.org/officeDocument/2006/relationships/image" Target="../media/image4.emf"/><Relationship Id="rId14" Type="http://schemas.openxmlformats.org/officeDocument/2006/relationships/customXml" Target="../ink/ink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.emf"/><Relationship Id="rId4" Type="http://schemas.openxmlformats.org/officeDocument/2006/relationships/customXml" Target="../ink/ink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.emf"/><Relationship Id="rId4" Type="http://schemas.openxmlformats.org/officeDocument/2006/relationships/customXml" Target="../ink/ink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ieren 14"/>
          <p:cNvGrpSpPr/>
          <p:nvPr/>
        </p:nvGrpSpPr>
        <p:grpSpPr>
          <a:xfrm>
            <a:off x="2483768" y="1484784"/>
            <a:ext cx="3816424" cy="3528392"/>
            <a:chOff x="2483768" y="1484784"/>
            <a:chExt cx="3816424" cy="3528392"/>
          </a:xfrm>
        </p:grpSpPr>
        <p:grpSp>
          <p:nvGrpSpPr>
            <p:cNvPr id="2" name="Gruppieren 1"/>
            <p:cNvGrpSpPr/>
            <p:nvPr/>
          </p:nvGrpSpPr>
          <p:grpSpPr>
            <a:xfrm>
              <a:off x="2483768" y="1484784"/>
              <a:ext cx="3816424" cy="3528392"/>
              <a:chOff x="2483768" y="2126759"/>
              <a:chExt cx="3816424" cy="3528392"/>
            </a:xfrm>
          </p:grpSpPr>
          <p:sp>
            <p:nvSpPr>
              <p:cNvPr id="4" name="Flussdiagramm: Magnetplattenspeicher 3"/>
              <p:cNvSpPr/>
              <p:nvPr/>
            </p:nvSpPr>
            <p:spPr>
              <a:xfrm>
                <a:off x="3349352" y="4142983"/>
                <a:ext cx="2088232" cy="1512168"/>
              </a:xfrm>
              <a:prstGeom prst="flowChartMagneticDisk">
                <a:avLst/>
              </a:prstGeom>
              <a:pattFill prst="pct5">
                <a:fgClr>
                  <a:schemeClr val="accent1"/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" name="Flussdiagramm: Magnetplattenspeicher 4"/>
              <p:cNvSpPr/>
              <p:nvPr/>
            </p:nvSpPr>
            <p:spPr>
              <a:xfrm>
                <a:off x="3347864" y="3140968"/>
                <a:ext cx="2088232" cy="1512168"/>
              </a:xfrm>
              <a:prstGeom prst="flowChartMagneticDisk">
                <a:avLst/>
              </a:prstGeom>
              <a:pattFill prst="pct10">
                <a:fgClr>
                  <a:schemeClr val="accent1"/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" name="Flussdiagramm: Magnetplattenspeicher 5"/>
              <p:cNvSpPr/>
              <p:nvPr/>
            </p:nvSpPr>
            <p:spPr>
              <a:xfrm>
                <a:off x="3349352" y="2126759"/>
                <a:ext cx="2088232" cy="1512168"/>
              </a:xfrm>
              <a:prstGeom prst="flowChartMagneticDisk">
                <a:avLst/>
              </a:prstGeom>
              <a:pattFill prst="pct30">
                <a:fgClr>
                  <a:schemeClr val="accent1"/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cxnSp>
            <p:nvCxnSpPr>
              <p:cNvPr id="7" name="Gerade Verbindung mit Pfeil 6"/>
              <p:cNvCxnSpPr/>
              <p:nvPr/>
            </p:nvCxnSpPr>
            <p:spPr>
              <a:xfrm flipV="1">
                <a:off x="3851920" y="3134871"/>
                <a:ext cx="0" cy="2016224"/>
              </a:xfrm>
              <a:prstGeom prst="straightConnector1">
                <a:avLst/>
              </a:prstGeom>
              <a:ln w="60325" cmpd="sng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Gerade Verbindung mit Pfeil 7"/>
              <p:cNvCxnSpPr/>
              <p:nvPr/>
            </p:nvCxnSpPr>
            <p:spPr>
              <a:xfrm flipV="1">
                <a:off x="4860032" y="3134871"/>
                <a:ext cx="0" cy="2016224"/>
              </a:xfrm>
              <a:prstGeom prst="straightConnector1">
                <a:avLst/>
              </a:prstGeom>
              <a:ln w="60325" cmpd="sng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Pfeil nach unten 8"/>
              <p:cNvSpPr/>
              <p:nvPr/>
            </p:nvSpPr>
            <p:spPr>
              <a:xfrm rot="5400000">
                <a:off x="2663788" y="2457811"/>
                <a:ext cx="576064" cy="936104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" name="Pfeil nach unten 9"/>
              <p:cNvSpPr/>
              <p:nvPr/>
            </p:nvSpPr>
            <p:spPr>
              <a:xfrm rot="5400000">
                <a:off x="5472100" y="4503023"/>
                <a:ext cx="576064" cy="936104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" name="Pfeil nach unten 10"/>
              <p:cNvSpPr/>
              <p:nvPr/>
            </p:nvSpPr>
            <p:spPr>
              <a:xfrm rot="16200000">
                <a:off x="2735796" y="4503023"/>
                <a:ext cx="576064" cy="936104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" name="Pfeil nach unten 11"/>
              <p:cNvSpPr/>
              <p:nvPr/>
            </p:nvSpPr>
            <p:spPr>
              <a:xfrm rot="16200000">
                <a:off x="5544108" y="2450795"/>
                <a:ext cx="576064" cy="936104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3" name="Gruppieren 2"/>
            <p:cNvGrpSpPr/>
            <p:nvPr/>
          </p:nvGrpSpPr>
          <p:grpSpPr>
            <a:xfrm>
              <a:off x="4105436" y="2132856"/>
              <a:ext cx="610580" cy="2724110"/>
              <a:chOff x="4105436" y="2132856"/>
              <a:chExt cx="610580" cy="2724110"/>
            </a:xfrm>
          </p:grpSpPr>
          <p:sp>
            <p:nvSpPr>
              <p:cNvPr id="13" name="Textfeld 12"/>
              <p:cNvSpPr txBox="1"/>
              <p:nvPr/>
            </p:nvSpPr>
            <p:spPr>
              <a:xfrm>
                <a:off x="4105436" y="2132856"/>
                <a:ext cx="57606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4000" b="1" dirty="0" smtClean="0"/>
                  <a:t>H</a:t>
                </a:r>
                <a:endParaRPr lang="de-DE" sz="4000" b="1" dirty="0"/>
              </a:p>
            </p:txBody>
          </p:sp>
          <p:sp>
            <p:nvSpPr>
              <p:cNvPr id="14" name="Textfeld 13"/>
              <p:cNvSpPr txBox="1"/>
              <p:nvPr/>
            </p:nvSpPr>
            <p:spPr>
              <a:xfrm>
                <a:off x="4139952" y="4149080"/>
                <a:ext cx="57606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4000" b="1" dirty="0"/>
                  <a:t>T</a:t>
                </a:r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50" y="6175775"/>
            <a:ext cx="8284164" cy="68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430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eck 25"/>
          <p:cNvSpPr/>
          <p:nvPr/>
        </p:nvSpPr>
        <p:spPr>
          <a:xfrm>
            <a:off x="0" y="5234547"/>
            <a:ext cx="9144000" cy="10027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5" name="Gerade Verbindung 4"/>
          <p:cNvCxnSpPr/>
          <p:nvPr/>
        </p:nvCxnSpPr>
        <p:spPr>
          <a:xfrm>
            <a:off x="-72008" y="908720"/>
            <a:ext cx="92525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Gerade Verbindung 7"/>
          <p:cNvCxnSpPr/>
          <p:nvPr/>
        </p:nvCxnSpPr>
        <p:spPr>
          <a:xfrm>
            <a:off x="-72008" y="3068960"/>
            <a:ext cx="92525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-108520" y="5229200"/>
            <a:ext cx="92525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hteck 9"/>
          <p:cNvSpPr/>
          <p:nvPr/>
        </p:nvSpPr>
        <p:spPr>
          <a:xfrm>
            <a:off x="6660232" y="908720"/>
            <a:ext cx="1368152" cy="4320480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1115616" y="3068960"/>
            <a:ext cx="1368152" cy="2160240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Ellipse 10"/>
          <p:cNvSpPr/>
          <p:nvPr/>
        </p:nvSpPr>
        <p:spPr>
          <a:xfrm>
            <a:off x="6948264" y="1052736"/>
            <a:ext cx="792088" cy="792088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 smtClean="0">
                <a:solidFill>
                  <a:schemeClr val="tx1"/>
                </a:solidFill>
              </a:rPr>
              <a:t>H</a:t>
            </a:r>
            <a:endParaRPr lang="de-DE" sz="3600" dirty="0">
              <a:solidFill>
                <a:schemeClr val="tx1"/>
              </a:solidFill>
            </a:endParaRPr>
          </a:p>
        </p:txBody>
      </p:sp>
      <p:sp>
        <p:nvSpPr>
          <p:cNvPr id="16" name="Ellipse 15"/>
          <p:cNvSpPr/>
          <p:nvPr/>
        </p:nvSpPr>
        <p:spPr>
          <a:xfrm>
            <a:off x="6948264" y="4293096"/>
            <a:ext cx="792088" cy="79208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 smtClean="0">
                <a:solidFill>
                  <a:schemeClr val="tx1"/>
                </a:solidFill>
              </a:rPr>
              <a:t>T</a:t>
            </a:r>
            <a:endParaRPr lang="de-DE" sz="3600" dirty="0">
              <a:solidFill>
                <a:schemeClr val="tx1"/>
              </a:solidFill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1403648" y="4365104"/>
            <a:ext cx="792088" cy="792088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 smtClean="0">
                <a:solidFill>
                  <a:schemeClr val="tx1"/>
                </a:solidFill>
              </a:rPr>
              <a:t>H</a:t>
            </a:r>
            <a:endParaRPr lang="de-DE" sz="3600" dirty="0">
              <a:solidFill>
                <a:schemeClr val="tx1"/>
              </a:solidFill>
            </a:endParaRPr>
          </a:p>
        </p:txBody>
      </p:sp>
      <p:sp>
        <p:nvSpPr>
          <p:cNvPr id="19" name="Ellipse 18"/>
          <p:cNvSpPr/>
          <p:nvPr/>
        </p:nvSpPr>
        <p:spPr>
          <a:xfrm>
            <a:off x="1403648" y="3140968"/>
            <a:ext cx="792088" cy="79208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 smtClean="0">
                <a:solidFill>
                  <a:schemeClr val="tx1"/>
                </a:solidFill>
              </a:rPr>
              <a:t>T</a:t>
            </a:r>
            <a:endParaRPr lang="de-DE" sz="3600" dirty="0">
              <a:solidFill>
                <a:schemeClr val="tx1"/>
              </a:solidFill>
            </a:endParaRPr>
          </a:p>
        </p:txBody>
      </p:sp>
      <p:cxnSp>
        <p:nvCxnSpPr>
          <p:cNvPr id="20" name="Gerade Verbindung mit Pfeil 19"/>
          <p:cNvCxnSpPr/>
          <p:nvPr/>
        </p:nvCxnSpPr>
        <p:spPr>
          <a:xfrm flipH="1">
            <a:off x="2267744" y="1448780"/>
            <a:ext cx="4608512" cy="19082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/>
          <p:nvPr/>
        </p:nvCxnSpPr>
        <p:spPr>
          <a:xfrm>
            <a:off x="2339752" y="4797152"/>
            <a:ext cx="453650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7" name="Textfeld 26"/>
          <p:cNvSpPr txBox="1"/>
          <p:nvPr/>
        </p:nvSpPr>
        <p:spPr>
          <a:xfrm>
            <a:off x="3283665" y="1947810"/>
            <a:ext cx="1743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C00000"/>
                </a:solidFill>
              </a:rPr>
              <a:t>Gradientkraft (g)</a:t>
            </a:r>
            <a:endParaRPr lang="de-DE" dirty="0">
              <a:solidFill>
                <a:srgbClr val="C00000"/>
              </a:solidFill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8172400" y="1125614"/>
            <a:ext cx="880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smtClean="0"/>
              <a:t>Höhen-</a:t>
            </a:r>
          </a:p>
          <a:p>
            <a:pPr algn="ctr"/>
            <a:r>
              <a:rPr lang="de-DE" dirty="0" smtClean="0"/>
              <a:t>hoch</a:t>
            </a:r>
            <a:endParaRPr lang="de-DE" dirty="0"/>
          </a:p>
        </p:txBody>
      </p:sp>
      <p:sp>
        <p:nvSpPr>
          <p:cNvPr id="30" name="Textfeld 29"/>
          <p:cNvSpPr txBox="1"/>
          <p:nvPr/>
        </p:nvSpPr>
        <p:spPr>
          <a:xfrm>
            <a:off x="8078286" y="4571836"/>
            <a:ext cx="1102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smtClean="0"/>
              <a:t>Bodentief</a:t>
            </a:r>
            <a:endParaRPr lang="de-DE" dirty="0"/>
          </a:p>
        </p:txBody>
      </p:sp>
      <p:sp>
        <p:nvSpPr>
          <p:cNvPr id="31" name="Textfeld 30"/>
          <p:cNvSpPr txBox="1"/>
          <p:nvPr/>
        </p:nvSpPr>
        <p:spPr>
          <a:xfrm>
            <a:off x="179512" y="3213846"/>
            <a:ext cx="880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smtClean="0"/>
              <a:t>Höhen-</a:t>
            </a:r>
          </a:p>
          <a:p>
            <a:pPr algn="ctr"/>
            <a:r>
              <a:rPr lang="de-DE" dirty="0" smtClean="0"/>
              <a:t>tief</a:t>
            </a:r>
            <a:endParaRPr lang="de-DE" dirty="0"/>
          </a:p>
        </p:txBody>
      </p:sp>
      <p:sp>
        <p:nvSpPr>
          <p:cNvPr id="32" name="Textfeld 31"/>
          <p:cNvSpPr txBox="1"/>
          <p:nvPr/>
        </p:nvSpPr>
        <p:spPr>
          <a:xfrm>
            <a:off x="35496" y="4612486"/>
            <a:ext cx="1036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smtClean="0"/>
              <a:t>Bodenhoch</a:t>
            </a:r>
            <a:endParaRPr lang="de-DE" dirty="0"/>
          </a:p>
        </p:txBody>
      </p:sp>
      <p:sp>
        <p:nvSpPr>
          <p:cNvPr id="29" name="Textfeld 28"/>
          <p:cNvSpPr txBox="1"/>
          <p:nvPr/>
        </p:nvSpPr>
        <p:spPr>
          <a:xfrm>
            <a:off x="35496" y="404664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M2</a:t>
            </a:r>
            <a:r>
              <a:rPr lang="de-DE" dirty="0" smtClean="0"/>
              <a:t> - Druckausgleich bei unterschiedlich erwärmten Flächen</a:t>
            </a:r>
            <a:endParaRPr lang="de-DE" dirty="0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255964"/>
            <a:ext cx="7310434" cy="602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4611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erade Verbindung 33"/>
          <p:cNvCxnSpPr/>
          <p:nvPr/>
        </p:nvCxnSpPr>
        <p:spPr>
          <a:xfrm>
            <a:off x="2339752" y="5085184"/>
            <a:ext cx="3888432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" name="Gruppieren 1"/>
          <p:cNvGrpSpPr/>
          <p:nvPr/>
        </p:nvGrpSpPr>
        <p:grpSpPr>
          <a:xfrm>
            <a:off x="-217103" y="1700808"/>
            <a:ext cx="9395591" cy="4696629"/>
            <a:chOff x="-217103" y="2169569"/>
            <a:chExt cx="9395591" cy="469662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2" name="Freihand 21"/>
                <p14:cNvContentPartPr/>
                <p14:nvPr/>
              </p14:nvContentPartPr>
              <p14:xfrm>
                <a:off x="3800808" y="5976998"/>
                <a:ext cx="5377680" cy="889200"/>
              </p14:xfrm>
            </p:contentPart>
          </mc:Choice>
          <mc:Fallback xmlns="">
            <p:pic>
              <p:nvPicPr>
                <p:cNvPr id="22" name="Freihand 21"/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792888" y="5958998"/>
                  <a:ext cx="5399640" cy="91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6" name="Freihand 25"/>
                <p14:cNvContentPartPr/>
                <p14:nvPr/>
              </p14:nvContentPartPr>
              <p14:xfrm>
                <a:off x="-217103" y="6301416"/>
                <a:ext cx="4338360" cy="151920"/>
              </p14:xfrm>
            </p:contentPart>
          </mc:Choice>
          <mc:Fallback xmlns="">
            <p:pic>
              <p:nvPicPr>
                <p:cNvPr id="26" name="Freihand 25"/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-235465" y="6277296"/>
                  <a:ext cx="4383724" cy="20304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7" name="Ellipse 26"/>
            <p:cNvSpPr/>
            <p:nvPr/>
          </p:nvSpPr>
          <p:spPr>
            <a:xfrm>
              <a:off x="1135533" y="2169569"/>
              <a:ext cx="816543" cy="816543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9" name="Ellipse 28"/>
            <p:cNvSpPr/>
            <p:nvPr/>
          </p:nvSpPr>
          <p:spPr>
            <a:xfrm>
              <a:off x="1135533" y="5060729"/>
              <a:ext cx="816543" cy="816543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 sz="3200" dirty="0"/>
            </a:p>
          </p:txBody>
        </p:sp>
        <p:sp>
          <p:nvSpPr>
            <p:cNvPr id="30" name="Ellipse 29"/>
            <p:cNvSpPr/>
            <p:nvPr/>
          </p:nvSpPr>
          <p:spPr>
            <a:xfrm>
              <a:off x="6614044" y="2169569"/>
              <a:ext cx="816543" cy="816543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 sz="3200" dirty="0"/>
            </a:p>
          </p:txBody>
        </p:sp>
        <p:sp>
          <p:nvSpPr>
            <p:cNvPr id="31" name="Ellipse 30"/>
            <p:cNvSpPr/>
            <p:nvPr/>
          </p:nvSpPr>
          <p:spPr>
            <a:xfrm>
              <a:off x="6614044" y="5060729"/>
              <a:ext cx="816543" cy="816543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cxnSp>
          <p:nvCxnSpPr>
            <p:cNvPr id="32" name="Gerade Verbindung 31"/>
            <p:cNvCxnSpPr/>
            <p:nvPr/>
          </p:nvCxnSpPr>
          <p:spPr>
            <a:xfrm>
              <a:off x="2339752" y="2577840"/>
              <a:ext cx="3888432" cy="0"/>
            </a:xfrm>
            <a:prstGeom prst="line">
              <a:avLst/>
            </a:prstGeom>
            <a:ln w="28575"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Gerade Verbindung 34"/>
            <p:cNvCxnSpPr/>
            <p:nvPr/>
          </p:nvCxnSpPr>
          <p:spPr>
            <a:xfrm>
              <a:off x="1543804" y="3177681"/>
              <a:ext cx="0" cy="1656184"/>
            </a:xfrm>
            <a:prstGeom prst="line">
              <a:avLst/>
            </a:prstGeom>
            <a:ln w="28575">
              <a:prstDash val="dash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Gerade Verbindung 37"/>
            <p:cNvCxnSpPr/>
            <p:nvPr/>
          </p:nvCxnSpPr>
          <p:spPr>
            <a:xfrm>
              <a:off x="7020272" y="3177681"/>
              <a:ext cx="0" cy="1656184"/>
            </a:xfrm>
            <a:prstGeom prst="line">
              <a:avLst/>
            </a:prstGeom>
            <a:ln w="28575">
              <a:prstDash val="dash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3" name="Ellipse 42"/>
          <p:cNvSpPr/>
          <p:nvPr/>
        </p:nvSpPr>
        <p:spPr>
          <a:xfrm>
            <a:off x="611560" y="332656"/>
            <a:ext cx="1224136" cy="1224136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96" name="Freihand 2095"/>
              <p14:cNvContentPartPr/>
              <p14:nvPr/>
            </p14:nvContentPartPr>
            <p14:xfrm>
              <a:off x="1750608" y="292238"/>
              <a:ext cx="641160" cy="367200"/>
            </p14:xfrm>
          </p:contentPart>
        </mc:Choice>
        <mc:Fallback xmlns="">
          <p:pic>
            <p:nvPicPr>
              <p:cNvPr id="2096" name="Freihand 209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41968" y="282878"/>
                <a:ext cx="654840" cy="38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97" name="Freihand 2096"/>
              <p14:cNvContentPartPr/>
              <p14:nvPr/>
            </p14:nvContentPartPr>
            <p14:xfrm>
              <a:off x="1818648" y="1105478"/>
              <a:ext cx="684000" cy="630000"/>
            </p14:xfrm>
          </p:contentPart>
        </mc:Choice>
        <mc:Fallback xmlns="">
          <p:pic>
            <p:nvPicPr>
              <p:cNvPr id="2097" name="Freihand 209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10008" y="1087838"/>
                <a:ext cx="702000" cy="66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098" name="Freihand 2097"/>
              <p14:cNvContentPartPr/>
              <p14:nvPr/>
            </p14:nvContentPartPr>
            <p14:xfrm>
              <a:off x="923688" y="1557638"/>
              <a:ext cx="259920" cy="709920"/>
            </p14:xfrm>
          </p:contentPart>
        </mc:Choice>
        <mc:Fallback xmlns="">
          <p:pic>
            <p:nvPicPr>
              <p:cNvPr id="2098" name="Freihand 209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17928" y="1539998"/>
                <a:ext cx="271800" cy="73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099" name="Freihand 2098"/>
              <p14:cNvContentPartPr/>
              <p14:nvPr/>
            </p14:nvContentPartPr>
            <p14:xfrm>
              <a:off x="211968" y="1263878"/>
              <a:ext cx="504720" cy="117000"/>
            </p14:xfrm>
          </p:contentPart>
        </mc:Choice>
        <mc:Fallback xmlns="">
          <p:pic>
            <p:nvPicPr>
              <p:cNvPr id="2099" name="Freihand 209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01888" y="1240838"/>
                <a:ext cx="520560" cy="16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100" name="Freihand 2099"/>
              <p14:cNvContentPartPr/>
              <p14:nvPr/>
            </p14:nvContentPartPr>
            <p14:xfrm>
              <a:off x="175968" y="407438"/>
              <a:ext cx="469440" cy="213120"/>
            </p14:xfrm>
          </p:contentPart>
        </mc:Choice>
        <mc:Fallback xmlns="">
          <p:pic>
            <p:nvPicPr>
              <p:cNvPr id="2100" name="Freihand 209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66608" y="388718"/>
                <a:ext cx="483120" cy="24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101" name="Freihand 2100"/>
              <p14:cNvContentPartPr/>
              <p14:nvPr/>
            </p14:nvContentPartPr>
            <p14:xfrm>
              <a:off x="881928" y="-22762"/>
              <a:ext cx="270360" cy="416160"/>
            </p14:xfrm>
          </p:contentPart>
        </mc:Choice>
        <mc:Fallback xmlns="">
          <p:pic>
            <p:nvPicPr>
              <p:cNvPr id="2101" name="Freihand 2100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75448" y="-36082"/>
                <a:ext cx="285480" cy="447120"/>
              </a:xfrm>
              <a:prstGeom prst="rect">
                <a:avLst/>
              </a:prstGeom>
            </p:spPr>
          </p:pic>
        </mc:Fallback>
      </mc:AlternateContent>
      <p:sp>
        <p:nvSpPr>
          <p:cNvPr id="2102" name="Textfeld 2101"/>
          <p:cNvSpPr txBox="1"/>
          <p:nvPr/>
        </p:nvSpPr>
        <p:spPr>
          <a:xfrm>
            <a:off x="3131840" y="689973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/>
              <a:t>Situation bei Tag</a:t>
            </a:r>
            <a:endParaRPr lang="de-DE" sz="2400" b="1" dirty="0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6337941"/>
            <a:ext cx="6314971" cy="520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1531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erade Verbindung 33"/>
          <p:cNvCxnSpPr/>
          <p:nvPr/>
        </p:nvCxnSpPr>
        <p:spPr>
          <a:xfrm>
            <a:off x="2339752" y="5013176"/>
            <a:ext cx="3888432" cy="0"/>
          </a:xfrm>
          <a:prstGeom prst="line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" name="Gruppieren 1"/>
          <p:cNvGrpSpPr/>
          <p:nvPr/>
        </p:nvGrpSpPr>
        <p:grpSpPr>
          <a:xfrm>
            <a:off x="-217103" y="1700808"/>
            <a:ext cx="9395591" cy="4696629"/>
            <a:chOff x="-217103" y="2169569"/>
            <a:chExt cx="9395591" cy="469662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2" name="Freihand 21"/>
                <p14:cNvContentPartPr/>
                <p14:nvPr/>
              </p14:nvContentPartPr>
              <p14:xfrm>
                <a:off x="3800808" y="5976998"/>
                <a:ext cx="5377680" cy="889200"/>
              </p14:xfrm>
            </p:contentPart>
          </mc:Choice>
          <mc:Fallback xmlns="">
            <p:pic>
              <p:nvPicPr>
                <p:cNvPr id="22" name="Freihand 21"/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792888" y="5958998"/>
                  <a:ext cx="5399640" cy="91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6" name="Freihand 25"/>
                <p14:cNvContentPartPr/>
                <p14:nvPr/>
              </p14:nvContentPartPr>
              <p14:xfrm>
                <a:off x="-217103" y="6301416"/>
                <a:ext cx="4338360" cy="151920"/>
              </p14:xfrm>
            </p:contentPart>
          </mc:Choice>
          <mc:Fallback xmlns="">
            <p:pic>
              <p:nvPicPr>
                <p:cNvPr id="26" name="Freihand 25"/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-235465" y="6277296"/>
                  <a:ext cx="4383724" cy="20304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7" name="Ellipse 26"/>
            <p:cNvSpPr/>
            <p:nvPr/>
          </p:nvSpPr>
          <p:spPr>
            <a:xfrm>
              <a:off x="1135533" y="2169569"/>
              <a:ext cx="816543" cy="816543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3200" dirty="0" smtClean="0"/>
                <a:t>T</a:t>
              </a:r>
              <a:endParaRPr lang="de-DE" dirty="0"/>
            </a:p>
          </p:txBody>
        </p:sp>
        <p:sp>
          <p:nvSpPr>
            <p:cNvPr id="29" name="Ellipse 28"/>
            <p:cNvSpPr/>
            <p:nvPr/>
          </p:nvSpPr>
          <p:spPr>
            <a:xfrm>
              <a:off x="1135533" y="5060729"/>
              <a:ext cx="816543" cy="816543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3200" dirty="0"/>
                <a:t>H</a:t>
              </a:r>
            </a:p>
          </p:txBody>
        </p:sp>
        <p:sp>
          <p:nvSpPr>
            <p:cNvPr id="30" name="Ellipse 29"/>
            <p:cNvSpPr/>
            <p:nvPr/>
          </p:nvSpPr>
          <p:spPr>
            <a:xfrm>
              <a:off x="6614044" y="2169569"/>
              <a:ext cx="816543" cy="816543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3200" dirty="0" smtClean="0"/>
                <a:t>H</a:t>
              </a:r>
              <a:endParaRPr lang="de-DE" sz="3200" dirty="0"/>
            </a:p>
          </p:txBody>
        </p:sp>
        <p:sp>
          <p:nvSpPr>
            <p:cNvPr id="31" name="Ellipse 30"/>
            <p:cNvSpPr/>
            <p:nvPr/>
          </p:nvSpPr>
          <p:spPr>
            <a:xfrm>
              <a:off x="6614044" y="5060729"/>
              <a:ext cx="816543" cy="816543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3200" dirty="0" smtClean="0"/>
                <a:t>T</a:t>
              </a:r>
              <a:endParaRPr lang="de-DE" dirty="0"/>
            </a:p>
          </p:txBody>
        </p:sp>
        <p:cxnSp>
          <p:nvCxnSpPr>
            <p:cNvPr id="32" name="Gerade Verbindung 31"/>
            <p:cNvCxnSpPr/>
            <p:nvPr/>
          </p:nvCxnSpPr>
          <p:spPr>
            <a:xfrm>
              <a:off x="2339752" y="2577840"/>
              <a:ext cx="3888432" cy="0"/>
            </a:xfrm>
            <a:prstGeom prst="line">
              <a:avLst/>
            </a:prstGeom>
            <a:ln w="28575">
              <a:headEnd type="arrow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Gerade Verbindung 34"/>
            <p:cNvCxnSpPr/>
            <p:nvPr/>
          </p:nvCxnSpPr>
          <p:spPr>
            <a:xfrm>
              <a:off x="1543804" y="3177681"/>
              <a:ext cx="0" cy="1656184"/>
            </a:xfrm>
            <a:prstGeom prst="line">
              <a:avLst/>
            </a:prstGeom>
            <a:ln w="28575">
              <a:prstDash val="dash"/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Gerade Verbindung 37"/>
            <p:cNvCxnSpPr/>
            <p:nvPr/>
          </p:nvCxnSpPr>
          <p:spPr>
            <a:xfrm>
              <a:off x="7020272" y="3177681"/>
              <a:ext cx="0" cy="1656184"/>
            </a:xfrm>
            <a:prstGeom prst="line">
              <a:avLst/>
            </a:prstGeom>
            <a:ln w="28575">
              <a:prstDash val="dash"/>
              <a:headEnd type="arrow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3" name="Ellipse 42"/>
          <p:cNvSpPr/>
          <p:nvPr/>
        </p:nvSpPr>
        <p:spPr>
          <a:xfrm>
            <a:off x="611560" y="332656"/>
            <a:ext cx="1224136" cy="1224136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96" name="Freihand 2095"/>
              <p14:cNvContentPartPr/>
              <p14:nvPr/>
            </p14:nvContentPartPr>
            <p14:xfrm>
              <a:off x="1750608" y="292238"/>
              <a:ext cx="641160" cy="367200"/>
            </p14:xfrm>
          </p:contentPart>
        </mc:Choice>
        <mc:Fallback xmlns="">
          <p:pic>
            <p:nvPicPr>
              <p:cNvPr id="2096" name="Freihand 209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41968" y="282878"/>
                <a:ext cx="654840" cy="38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97" name="Freihand 2096"/>
              <p14:cNvContentPartPr/>
              <p14:nvPr/>
            </p14:nvContentPartPr>
            <p14:xfrm>
              <a:off x="1818648" y="1105478"/>
              <a:ext cx="684000" cy="630000"/>
            </p14:xfrm>
          </p:contentPart>
        </mc:Choice>
        <mc:Fallback xmlns="">
          <p:pic>
            <p:nvPicPr>
              <p:cNvPr id="2097" name="Freihand 209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10008" y="1087838"/>
                <a:ext cx="702000" cy="66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098" name="Freihand 2097"/>
              <p14:cNvContentPartPr/>
              <p14:nvPr/>
            </p14:nvContentPartPr>
            <p14:xfrm>
              <a:off x="923688" y="1557638"/>
              <a:ext cx="259920" cy="709920"/>
            </p14:xfrm>
          </p:contentPart>
        </mc:Choice>
        <mc:Fallback xmlns="">
          <p:pic>
            <p:nvPicPr>
              <p:cNvPr id="2098" name="Freihand 209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17928" y="1539998"/>
                <a:ext cx="271800" cy="73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099" name="Freihand 2098"/>
              <p14:cNvContentPartPr/>
              <p14:nvPr/>
            </p14:nvContentPartPr>
            <p14:xfrm>
              <a:off x="211968" y="1263878"/>
              <a:ext cx="504720" cy="117000"/>
            </p14:xfrm>
          </p:contentPart>
        </mc:Choice>
        <mc:Fallback xmlns="">
          <p:pic>
            <p:nvPicPr>
              <p:cNvPr id="2099" name="Freihand 209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01888" y="1240838"/>
                <a:ext cx="520560" cy="16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100" name="Freihand 2099"/>
              <p14:cNvContentPartPr/>
              <p14:nvPr/>
            </p14:nvContentPartPr>
            <p14:xfrm>
              <a:off x="175968" y="407438"/>
              <a:ext cx="469440" cy="213120"/>
            </p14:xfrm>
          </p:contentPart>
        </mc:Choice>
        <mc:Fallback xmlns="">
          <p:pic>
            <p:nvPicPr>
              <p:cNvPr id="2100" name="Freihand 209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66608" y="388718"/>
                <a:ext cx="483120" cy="24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101" name="Freihand 2100"/>
              <p14:cNvContentPartPr/>
              <p14:nvPr/>
            </p14:nvContentPartPr>
            <p14:xfrm>
              <a:off x="881928" y="-22762"/>
              <a:ext cx="270360" cy="416160"/>
            </p14:xfrm>
          </p:contentPart>
        </mc:Choice>
        <mc:Fallback xmlns="">
          <p:pic>
            <p:nvPicPr>
              <p:cNvPr id="2101" name="Freihand 2100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75448" y="-36082"/>
                <a:ext cx="285480" cy="447120"/>
              </a:xfrm>
              <a:prstGeom prst="rect">
                <a:avLst/>
              </a:prstGeom>
            </p:spPr>
          </p:pic>
        </mc:Fallback>
      </mc:AlternateContent>
      <p:sp>
        <p:nvSpPr>
          <p:cNvPr id="2102" name="Textfeld 2101"/>
          <p:cNvSpPr txBox="1"/>
          <p:nvPr/>
        </p:nvSpPr>
        <p:spPr>
          <a:xfrm>
            <a:off x="3131840" y="689973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/>
              <a:t>Situation bei Tag</a:t>
            </a:r>
            <a:endParaRPr lang="de-DE" sz="2400" b="1" dirty="0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6337941"/>
            <a:ext cx="6314971" cy="520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3011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-217103" y="1756707"/>
            <a:ext cx="9395591" cy="4696629"/>
            <a:chOff x="-217103" y="2169569"/>
            <a:chExt cx="9395591" cy="469662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2" name="Freihand 21"/>
                <p14:cNvContentPartPr/>
                <p14:nvPr/>
              </p14:nvContentPartPr>
              <p14:xfrm>
                <a:off x="3800808" y="5976998"/>
                <a:ext cx="5377680" cy="889200"/>
              </p14:xfrm>
            </p:contentPart>
          </mc:Choice>
          <mc:Fallback xmlns="">
            <p:pic>
              <p:nvPicPr>
                <p:cNvPr id="22" name="Freihand 21"/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792888" y="5958998"/>
                  <a:ext cx="5399640" cy="91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6" name="Freihand 25"/>
                <p14:cNvContentPartPr/>
                <p14:nvPr/>
              </p14:nvContentPartPr>
              <p14:xfrm>
                <a:off x="-217103" y="6301416"/>
                <a:ext cx="4338360" cy="151920"/>
              </p14:xfrm>
            </p:contentPart>
          </mc:Choice>
          <mc:Fallback xmlns="">
            <p:pic>
              <p:nvPicPr>
                <p:cNvPr id="26" name="Freihand 25"/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-235465" y="6277296"/>
                  <a:ext cx="4383724" cy="20304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7" name="Ellipse 26"/>
            <p:cNvSpPr/>
            <p:nvPr/>
          </p:nvSpPr>
          <p:spPr>
            <a:xfrm>
              <a:off x="1135533" y="2169569"/>
              <a:ext cx="816543" cy="816543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9" name="Ellipse 28"/>
            <p:cNvSpPr/>
            <p:nvPr/>
          </p:nvSpPr>
          <p:spPr>
            <a:xfrm>
              <a:off x="1135533" y="5060729"/>
              <a:ext cx="816543" cy="816543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30" name="Ellipse 29"/>
            <p:cNvSpPr/>
            <p:nvPr/>
          </p:nvSpPr>
          <p:spPr>
            <a:xfrm>
              <a:off x="6614044" y="2169569"/>
              <a:ext cx="816543" cy="816543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31" name="Ellipse 30"/>
            <p:cNvSpPr/>
            <p:nvPr/>
          </p:nvSpPr>
          <p:spPr>
            <a:xfrm>
              <a:off x="6614044" y="5060729"/>
              <a:ext cx="816543" cy="816543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cxnSp>
          <p:nvCxnSpPr>
            <p:cNvPr id="32" name="Gerade Verbindung 31"/>
            <p:cNvCxnSpPr/>
            <p:nvPr/>
          </p:nvCxnSpPr>
          <p:spPr>
            <a:xfrm>
              <a:off x="2339752" y="2577840"/>
              <a:ext cx="3888432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Gerade Verbindung 33"/>
            <p:cNvCxnSpPr/>
            <p:nvPr/>
          </p:nvCxnSpPr>
          <p:spPr>
            <a:xfrm>
              <a:off x="2339752" y="5492387"/>
              <a:ext cx="3888432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Gerade Verbindung 34"/>
            <p:cNvCxnSpPr/>
            <p:nvPr/>
          </p:nvCxnSpPr>
          <p:spPr>
            <a:xfrm>
              <a:off x="1543804" y="3177681"/>
              <a:ext cx="0" cy="1656184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Gerade Verbindung 37"/>
            <p:cNvCxnSpPr/>
            <p:nvPr/>
          </p:nvCxnSpPr>
          <p:spPr>
            <a:xfrm>
              <a:off x="7020272" y="3177681"/>
              <a:ext cx="0" cy="1656184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102" name="Textfeld 2101"/>
          <p:cNvSpPr txBox="1"/>
          <p:nvPr/>
        </p:nvSpPr>
        <p:spPr>
          <a:xfrm>
            <a:off x="3131840" y="689973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/>
              <a:t>Situation bei Nacht</a:t>
            </a:r>
            <a:endParaRPr lang="de-DE" sz="2400" b="1" dirty="0"/>
          </a:p>
        </p:txBody>
      </p:sp>
      <p:sp>
        <p:nvSpPr>
          <p:cNvPr id="2" name="Mond 1"/>
          <p:cNvSpPr/>
          <p:nvPr/>
        </p:nvSpPr>
        <p:spPr>
          <a:xfrm>
            <a:off x="467544" y="404664"/>
            <a:ext cx="720080" cy="1296144"/>
          </a:xfrm>
          <a:prstGeom prst="moon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6337941"/>
            <a:ext cx="6314971" cy="520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4074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-217103" y="1756707"/>
            <a:ext cx="9395591" cy="4696629"/>
            <a:chOff x="-217103" y="2169569"/>
            <a:chExt cx="9395591" cy="469662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2" name="Freihand 21"/>
                <p14:cNvContentPartPr/>
                <p14:nvPr/>
              </p14:nvContentPartPr>
              <p14:xfrm>
                <a:off x="3800808" y="5976998"/>
                <a:ext cx="5377680" cy="889200"/>
              </p14:xfrm>
            </p:contentPart>
          </mc:Choice>
          <mc:Fallback xmlns="">
            <p:pic>
              <p:nvPicPr>
                <p:cNvPr id="22" name="Freihand 21"/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792888" y="5958998"/>
                  <a:ext cx="5399640" cy="91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6" name="Freihand 25"/>
                <p14:cNvContentPartPr/>
                <p14:nvPr/>
              </p14:nvContentPartPr>
              <p14:xfrm>
                <a:off x="-217103" y="6301416"/>
                <a:ext cx="4338360" cy="151920"/>
              </p14:xfrm>
            </p:contentPart>
          </mc:Choice>
          <mc:Fallback xmlns="">
            <p:pic>
              <p:nvPicPr>
                <p:cNvPr id="26" name="Freihand 25"/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-235465" y="6277296"/>
                  <a:ext cx="4383724" cy="20304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7" name="Ellipse 26"/>
            <p:cNvSpPr/>
            <p:nvPr/>
          </p:nvSpPr>
          <p:spPr>
            <a:xfrm>
              <a:off x="1135533" y="2169569"/>
              <a:ext cx="816543" cy="816543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3200" dirty="0" smtClean="0"/>
                <a:t>H</a:t>
              </a:r>
              <a:endParaRPr lang="de-DE" dirty="0"/>
            </a:p>
          </p:txBody>
        </p:sp>
        <p:sp>
          <p:nvSpPr>
            <p:cNvPr id="29" name="Ellipse 28"/>
            <p:cNvSpPr/>
            <p:nvPr/>
          </p:nvSpPr>
          <p:spPr>
            <a:xfrm>
              <a:off x="1135533" y="5060729"/>
              <a:ext cx="816543" cy="816543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3200" dirty="0" smtClean="0"/>
                <a:t>T</a:t>
              </a:r>
              <a:endParaRPr lang="de-DE" dirty="0"/>
            </a:p>
          </p:txBody>
        </p:sp>
        <p:sp>
          <p:nvSpPr>
            <p:cNvPr id="30" name="Ellipse 29"/>
            <p:cNvSpPr/>
            <p:nvPr/>
          </p:nvSpPr>
          <p:spPr>
            <a:xfrm>
              <a:off x="6614044" y="2169569"/>
              <a:ext cx="816543" cy="816543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3200" dirty="0"/>
                <a:t>T</a:t>
              </a:r>
            </a:p>
          </p:txBody>
        </p:sp>
        <p:sp>
          <p:nvSpPr>
            <p:cNvPr id="31" name="Ellipse 30"/>
            <p:cNvSpPr/>
            <p:nvPr/>
          </p:nvSpPr>
          <p:spPr>
            <a:xfrm>
              <a:off x="6614044" y="5060729"/>
              <a:ext cx="816543" cy="816543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3200" dirty="0" smtClean="0"/>
                <a:t>H</a:t>
              </a:r>
              <a:endParaRPr lang="de-DE" dirty="0"/>
            </a:p>
          </p:txBody>
        </p:sp>
        <p:cxnSp>
          <p:nvCxnSpPr>
            <p:cNvPr id="32" name="Gerade Verbindung 31"/>
            <p:cNvCxnSpPr/>
            <p:nvPr/>
          </p:nvCxnSpPr>
          <p:spPr>
            <a:xfrm>
              <a:off x="2339752" y="2577840"/>
              <a:ext cx="3888432" cy="0"/>
            </a:xfrm>
            <a:prstGeom prst="line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Gerade Verbindung 33"/>
            <p:cNvCxnSpPr/>
            <p:nvPr/>
          </p:nvCxnSpPr>
          <p:spPr>
            <a:xfrm>
              <a:off x="2339752" y="5492387"/>
              <a:ext cx="3888432" cy="0"/>
            </a:xfrm>
            <a:prstGeom prst="line">
              <a:avLst/>
            </a:prstGeom>
            <a:ln w="28575">
              <a:headEnd type="arrow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Gerade Verbindung 34"/>
            <p:cNvCxnSpPr/>
            <p:nvPr/>
          </p:nvCxnSpPr>
          <p:spPr>
            <a:xfrm>
              <a:off x="1543804" y="3177681"/>
              <a:ext cx="0" cy="1656184"/>
            </a:xfrm>
            <a:prstGeom prst="line">
              <a:avLst/>
            </a:prstGeom>
            <a:ln w="28575">
              <a:prstDash val="dash"/>
              <a:headEnd type="arrow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Gerade Verbindung 37"/>
            <p:cNvCxnSpPr/>
            <p:nvPr/>
          </p:nvCxnSpPr>
          <p:spPr>
            <a:xfrm>
              <a:off x="7020272" y="3177681"/>
              <a:ext cx="0" cy="1656184"/>
            </a:xfrm>
            <a:prstGeom prst="line">
              <a:avLst/>
            </a:prstGeom>
            <a:ln w="28575">
              <a:prstDash val="dash"/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102" name="Textfeld 2101"/>
          <p:cNvSpPr txBox="1"/>
          <p:nvPr/>
        </p:nvSpPr>
        <p:spPr>
          <a:xfrm>
            <a:off x="3131840" y="689973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/>
              <a:t>Situation bei Nacht</a:t>
            </a:r>
            <a:endParaRPr lang="de-DE" sz="2400" b="1" dirty="0"/>
          </a:p>
        </p:txBody>
      </p:sp>
      <p:sp>
        <p:nvSpPr>
          <p:cNvPr id="2" name="Mond 1"/>
          <p:cNvSpPr/>
          <p:nvPr/>
        </p:nvSpPr>
        <p:spPr>
          <a:xfrm>
            <a:off x="467544" y="404664"/>
            <a:ext cx="720080" cy="1296144"/>
          </a:xfrm>
          <a:prstGeom prst="moon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6337941"/>
            <a:ext cx="6314971" cy="520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044545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Microsoft Office PowerPoint</Application>
  <PresentationFormat>Bildschirmpräsentation (4:3)</PresentationFormat>
  <Paragraphs>26</Paragraphs>
  <Slides>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7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Sebastian Genßler</dc:creator>
  <cp:lastModifiedBy>Thillm Jung, Christian</cp:lastModifiedBy>
  <cp:revision>8</cp:revision>
  <dcterms:created xsi:type="dcterms:W3CDTF">2019-02-27T09:43:37Z</dcterms:created>
  <dcterms:modified xsi:type="dcterms:W3CDTF">2019-04-04T13:22:17Z</dcterms:modified>
</cp:coreProperties>
</file>