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2213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657DE-52EE-438F-8758-7941FA80BB8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103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577F9-D8E1-4CE1-B0CC-7B325785F96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3839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0AAD9-6015-47E8-AFA6-B831D0EDDBA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8366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3890A-E76E-4B34-AEB8-F866E0D1AE4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779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2A67A-9B41-423E-9C67-5EDD87AB12E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70897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37ADB-E2BF-4980-9AF0-73810C0D4E6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1078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B2FC0-672B-41F7-A9E9-840619CD192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98633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8FE1A-9BE6-4753-8BDB-FFB43C428C4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27329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DF883-6807-4A33-8AAF-611323CE84C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4512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44748-972C-49DF-9EEC-273C1B46AA1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49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0532A-B401-42F9-9A39-8F40E8B31D4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439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D7C288-9303-4FF2-B3A5-D5296C6E284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844675" y="1187450"/>
            <a:ext cx="50133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100" u="sng"/>
              <a:t>Versuch 1</a:t>
            </a:r>
          </a:p>
          <a:p>
            <a:r>
              <a:rPr lang="de-DE" altLang="de-DE" sz="1100"/>
              <a:t>Wie willst du den Versuch 1 nennen?</a:t>
            </a:r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…………………………………………………………………………………………….….</a:t>
            </a:r>
          </a:p>
          <a:p>
            <a:endParaRPr lang="de-DE" altLang="de-DE" sz="1000"/>
          </a:p>
          <a:p>
            <a:r>
              <a:rPr lang="de-DE" altLang="de-DE" sz="1100"/>
              <a:t>Welche Gegenstände brauchst du zu diesem Versuch?</a:t>
            </a:r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…………………………………………………………………………………..……………...</a:t>
            </a:r>
          </a:p>
          <a:p>
            <a:endParaRPr lang="de-DE" altLang="de-DE" sz="1000"/>
          </a:p>
          <a:p>
            <a:endParaRPr lang="de-DE" altLang="de-DE" sz="1000"/>
          </a:p>
          <a:p>
            <a:r>
              <a:rPr lang="de-DE" altLang="de-DE" sz="1000"/>
              <a:t>………………………………………………..................................................................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404813" y="3203575"/>
            <a:ext cx="6213475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100"/>
              <a:t>Beschreibe den Versuch 1:</a:t>
            </a:r>
          </a:p>
          <a:p>
            <a:endParaRPr lang="de-DE" altLang="de-DE" sz="1100"/>
          </a:p>
          <a:p>
            <a:r>
              <a:rPr lang="de-DE" altLang="de-DE" sz="1200"/>
              <a:t>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412750" y="7232650"/>
            <a:ext cx="6213475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100"/>
              <a:t>Beschreibe den Versuch 2:</a:t>
            </a:r>
          </a:p>
          <a:p>
            <a:endParaRPr lang="de-DE" altLang="de-DE" sz="1100"/>
          </a:p>
          <a:p>
            <a:r>
              <a:rPr lang="de-DE" altLang="de-DE" sz="1200"/>
              <a:t>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  <a:p>
            <a:endParaRPr lang="de-DE" altLang="de-DE" sz="1200"/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2082800" y="5435600"/>
            <a:ext cx="47244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100" u="sng"/>
              <a:t>Versuch 2</a:t>
            </a:r>
          </a:p>
          <a:p>
            <a:r>
              <a:rPr lang="de-DE" altLang="de-DE" sz="1100"/>
              <a:t>Wie willst du den Versuch 2 nennen?</a:t>
            </a:r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…………………………………………………………….……….............................</a:t>
            </a:r>
          </a:p>
          <a:p>
            <a:endParaRPr lang="de-DE" altLang="de-DE" sz="1000"/>
          </a:p>
          <a:p>
            <a:r>
              <a:rPr lang="de-DE" altLang="de-DE" sz="1100"/>
              <a:t>Welche Gegenstände brauchst du zu diesem Versuch?</a:t>
            </a:r>
          </a:p>
          <a:p>
            <a:endParaRPr lang="de-DE" altLang="de-DE" sz="1100"/>
          </a:p>
          <a:p>
            <a:r>
              <a:rPr lang="de-DE" altLang="de-DE" sz="1000"/>
              <a:t>……………………………………………………………………….……....………...</a:t>
            </a:r>
          </a:p>
          <a:p>
            <a:endParaRPr lang="de-DE" altLang="de-DE" sz="1000"/>
          </a:p>
          <a:p>
            <a:endParaRPr lang="de-DE" altLang="de-DE" sz="1000"/>
          </a:p>
          <a:p>
            <a:r>
              <a:rPr lang="de-DE" altLang="de-DE" sz="1000"/>
              <a:t>………………………………………………………………………..........................</a:t>
            </a:r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504825" y="755650"/>
            <a:ext cx="16938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sz="1400">
              <a:solidFill>
                <a:srgbClr val="0000FF"/>
              </a:solidFill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152525" y="1044575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 altLang="de-DE" sz="1200">
              <a:solidFill>
                <a:schemeClr val="accent2"/>
              </a:solidFill>
            </a:endParaRPr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430213" y="5519738"/>
            <a:ext cx="1584325" cy="129698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pSp>
        <p:nvGrpSpPr>
          <p:cNvPr id="2105" name="Group 57"/>
          <p:cNvGrpSpPr>
            <a:grpSpLocks/>
          </p:cNvGrpSpPr>
          <p:nvPr/>
        </p:nvGrpSpPr>
        <p:grpSpPr bwMode="auto">
          <a:xfrm>
            <a:off x="527050" y="5676900"/>
            <a:ext cx="1427163" cy="998538"/>
            <a:chOff x="3409" y="1492"/>
            <a:chExt cx="907" cy="647"/>
          </a:xfrm>
        </p:grpSpPr>
        <p:grpSp>
          <p:nvGrpSpPr>
            <p:cNvPr id="2106" name="Group 58"/>
            <p:cNvGrpSpPr>
              <a:grpSpLocks/>
            </p:cNvGrpSpPr>
            <p:nvPr/>
          </p:nvGrpSpPr>
          <p:grpSpPr bwMode="auto">
            <a:xfrm>
              <a:off x="3409" y="1492"/>
              <a:ext cx="907" cy="647"/>
              <a:chOff x="1973" y="1434"/>
              <a:chExt cx="998" cy="718"/>
            </a:xfrm>
          </p:grpSpPr>
          <p:pic>
            <p:nvPicPr>
              <p:cNvPr id="2107" name="Picture 59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3" y="1434"/>
                <a:ext cx="998" cy="7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2108" name="AutoShape 60"/>
              <p:cNvSpPr>
                <a:spLocks noChangeArrowheads="1"/>
              </p:cNvSpPr>
              <p:nvPr/>
            </p:nvSpPr>
            <p:spPr bwMode="auto">
              <a:xfrm>
                <a:off x="2245" y="1588"/>
                <a:ext cx="45" cy="116"/>
              </a:xfrm>
              <a:prstGeom prst="downArrow">
                <a:avLst>
                  <a:gd name="adj1" fmla="val 50000"/>
                  <a:gd name="adj2" fmla="val 64444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2109" name="Group 61"/>
            <p:cNvGrpSpPr>
              <a:grpSpLocks/>
            </p:cNvGrpSpPr>
            <p:nvPr/>
          </p:nvGrpSpPr>
          <p:grpSpPr bwMode="auto">
            <a:xfrm>
              <a:off x="3958" y="1492"/>
              <a:ext cx="170" cy="214"/>
              <a:chOff x="3923" y="1570"/>
              <a:chExt cx="183" cy="236"/>
            </a:xfrm>
          </p:grpSpPr>
          <p:sp>
            <p:nvSpPr>
              <p:cNvPr id="2110" name="Line 62"/>
              <p:cNvSpPr>
                <a:spLocks noChangeShapeType="1"/>
              </p:cNvSpPr>
              <p:nvPr/>
            </p:nvSpPr>
            <p:spPr bwMode="auto">
              <a:xfrm flipH="1">
                <a:off x="3923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11" name="Line 63"/>
              <p:cNvSpPr>
                <a:spLocks noChangeShapeType="1"/>
              </p:cNvSpPr>
              <p:nvPr/>
            </p:nvSpPr>
            <p:spPr bwMode="auto">
              <a:xfrm flipH="1">
                <a:off x="4047" y="169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12" name="Line 64"/>
              <p:cNvSpPr>
                <a:spLocks noChangeShapeType="1"/>
              </p:cNvSpPr>
              <p:nvPr/>
            </p:nvSpPr>
            <p:spPr bwMode="auto">
              <a:xfrm flipH="1">
                <a:off x="4014" y="157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13" name="Line 65"/>
              <p:cNvSpPr>
                <a:spLocks noChangeShapeType="1"/>
              </p:cNvSpPr>
              <p:nvPr/>
            </p:nvSpPr>
            <p:spPr bwMode="auto">
              <a:xfrm flipH="1">
                <a:off x="4105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114" name="Group 66"/>
            <p:cNvGrpSpPr>
              <a:grpSpLocks/>
            </p:cNvGrpSpPr>
            <p:nvPr/>
          </p:nvGrpSpPr>
          <p:grpSpPr bwMode="auto">
            <a:xfrm>
              <a:off x="3747" y="1746"/>
              <a:ext cx="170" cy="214"/>
              <a:chOff x="3923" y="1570"/>
              <a:chExt cx="183" cy="236"/>
            </a:xfrm>
          </p:grpSpPr>
          <p:sp>
            <p:nvSpPr>
              <p:cNvPr id="2115" name="Line 67"/>
              <p:cNvSpPr>
                <a:spLocks noChangeShapeType="1"/>
              </p:cNvSpPr>
              <p:nvPr/>
            </p:nvSpPr>
            <p:spPr bwMode="auto">
              <a:xfrm flipH="1">
                <a:off x="3923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16" name="Line 68"/>
              <p:cNvSpPr>
                <a:spLocks noChangeShapeType="1"/>
              </p:cNvSpPr>
              <p:nvPr/>
            </p:nvSpPr>
            <p:spPr bwMode="auto">
              <a:xfrm flipH="1">
                <a:off x="4047" y="169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17" name="Line 69"/>
              <p:cNvSpPr>
                <a:spLocks noChangeShapeType="1"/>
              </p:cNvSpPr>
              <p:nvPr/>
            </p:nvSpPr>
            <p:spPr bwMode="auto">
              <a:xfrm flipH="1">
                <a:off x="4014" y="157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18" name="Line 70"/>
              <p:cNvSpPr>
                <a:spLocks noChangeShapeType="1"/>
              </p:cNvSpPr>
              <p:nvPr/>
            </p:nvSpPr>
            <p:spPr bwMode="auto">
              <a:xfrm flipH="1">
                <a:off x="4105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119" name="Group 71"/>
            <p:cNvGrpSpPr>
              <a:grpSpLocks/>
            </p:cNvGrpSpPr>
            <p:nvPr/>
          </p:nvGrpSpPr>
          <p:grpSpPr bwMode="auto">
            <a:xfrm>
              <a:off x="4126" y="1615"/>
              <a:ext cx="170" cy="247"/>
              <a:chOff x="3923" y="1570"/>
              <a:chExt cx="183" cy="236"/>
            </a:xfrm>
          </p:grpSpPr>
          <p:sp>
            <p:nvSpPr>
              <p:cNvPr id="2120" name="Line 72"/>
              <p:cNvSpPr>
                <a:spLocks noChangeShapeType="1"/>
              </p:cNvSpPr>
              <p:nvPr/>
            </p:nvSpPr>
            <p:spPr bwMode="auto">
              <a:xfrm flipH="1">
                <a:off x="3923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21" name="Line 73"/>
              <p:cNvSpPr>
                <a:spLocks noChangeShapeType="1"/>
              </p:cNvSpPr>
              <p:nvPr/>
            </p:nvSpPr>
            <p:spPr bwMode="auto">
              <a:xfrm flipH="1">
                <a:off x="4047" y="169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22" name="Line 74"/>
              <p:cNvSpPr>
                <a:spLocks noChangeShapeType="1"/>
              </p:cNvSpPr>
              <p:nvPr/>
            </p:nvSpPr>
            <p:spPr bwMode="auto">
              <a:xfrm flipH="1">
                <a:off x="4014" y="157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23" name="Line 75"/>
              <p:cNvSpPr>
                <a:spLocks noChangeShapeType="1"/>
              </p:cNvSpPr>
              <p:nvPr/>
            </p:nvSpPr>
            <p:spPr bwMode="auto">
              <a:xfrm flipH="1">
                <a:off x="4105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124" name="Group 76"/>
            <p:cNvGrpSpPr>
              <a:grpSpLocks/>
            </p:cNvGrpSpPr>
            <p:nvPr/>
          </p:nvGrpSpPr>
          <p:grpSpPr bwMode="auto">
            <a:xfrm>
              <a:off x="4000" y="1738"/>
              <a:ext cx="170" cy="214"/>
              <a:chOff x="3923" y="1570"/>
              <a:chExt cx="183" cy="236"/>
            </a:xfrm>
          </p:grpSpPr>
          <p:sp>
            <p:nvSpPr>
              <p:cNvPr id="2125" name="Line 77"/>
              <p:cNvSpPr>
                <a:spLocks noChangeShapeType="1"/>
              </p:cNvSpPr>
              <p:nvPr/>
            </p:nvSpPr>
            <p:spPr bwMode="auto">
              <a:xfrm flipH="1">
                <a:off x="3923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26" name="Line 78"/>
              <p:cNvSpPr>
                <a:spLocks noChangeShapeType="1"/>
              </p:cNvSpPr>
              <p:nvPr/>
            </p:nvSpPr>
            <p:spPr bwMode="auto">
              <a:xfrm flipH="1">
                <a:off x="4047" y="169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27" name="Line 79"/>
              <p:cNvSpPr>
                <a:spLocks noChangeShapeType="1"/>
              </p:cNvSpPr>
              <p:nvPr/>
            </p:nvSpPr>
            <p:spPr bwMode="auto">
              <a:xfrm flipH="1">
                <a:off x="4014" y="157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28" name="Line 80"/>
              <p:cNvSpPr>
                <a:spLocks noChangeShapeType="1"/>
              </p:cNvSpPr>
              <p:nvPr/>
            </p:nvSpPr>
            <p:spPr bwMode="auto">
              <a:xfrm flipH="1">
                <a:off x="4105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129" name="Group 81"/>
            <p:cNvGrpSpPr>
              <a:grpSpLocks/>
            </p:cNvGrpSpPr>
            <p:nvPr/>
          </p:nvGrpSpPr>
          <p:grpSpPr bwMode="auto">
            <a:xfrm>
              <a:off x="3923" y="1616"/>
              <a:ext cx="170" cy="214"/>
              <a:chOff x="3923" y="1570"/>
              <a:chExt cx="183" cy="236"/>
            </a:xfrm>
          </p:grpSpPr>
          <p:sp>
            <p:nvSpPr>
              <p:cNvPr id="2130" name="Line 82"/>
              <p:cNvSpPr>
                <a:spLocks noChangeShapeType="1"/>
              </p:cNvSpPr>
              <p:nvPr/>
            </p:nvSpPr>
            <p:spPr bwMode="auto">
              <a:xfrm flipH="1">
                <a:off x="3923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31" name="Line 83"/>
              <p:cNvSpPr>
                <a:spLocks noChangeShapeType="1"/>
              </p:cNvSpPr>
              <p:nvPr/>
            </p:nvSpPr>
            <p:spPr bwMode="auto">
              <a:xfrm flipH="1">
                <a:off x="4047" y="169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32" name="Line 84"/>
              <p:cNvSpPr>
                <a:spLocks noChangeShapeType="1"/>
              </p:cNvSpPr>
              <p:nvPr/>
            </p:nvSpPr>
            <p:spPr bwMode="auto">
              <a:xfrm flipH="1">
                <a:off x="4014" y="1570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33" name="Line 85"/>
              <p:cNvSpPr>
                <a:spLocks noChangeShapeType="1"/>
              </p:cNvSpPr>
              <p:nvPr/>
            </p:nvSpPr>
            <p:spPr bwMode="auto">
              <a:xfrm flipH="1">
                <a:off x="4105" y="1616"/>
                <a:ext cx="1" cy="11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2134" name="Text Box 86"/>
          <p:cNvSpPr txBox="1">
            <a:spLocks noChangeArrowheads="1"/>
          </p:cNvSpPr>
          <p:nvPr/>
        </p:nvSpPr>
        <p:spPr bwMode="auto">
          <a:xfrm>
            <a:off x="476250" y="250825"/>
            <a:ext cx="6203950" cy="711200"/>
          </a:xfrm>
          <a:prstGeom prst="rect">
            <a:avLst/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 altLang="de-DE" sz="1200"/>
          </a:p>
          <a:p>
            <a:r>
              <a:rPr lang="de-DE" altLang="de-DE" sz="1200"/>
              <a:t>Schule: ………………………………………... Klasse: ….. .    Lehrkraft: …………..………..</a:t>
            </a:r>
          </a:p>
          <a:p>
            <a:r>
              <a:rPr lang="de-DE" altLang="de-DE" sz="1200"/>
              <a:t>Name der Schülerin/des Schülers</a:t>
            </a:r>
            <a:r>
              <a:rPr lang="de-DE" altLang="de-DE" sz="1600"/>
              <a:t>: </a:t>
            </a:r>
            <a:r>
              <a:rPr lang="de-DE" altLang="de-DE" sz="1200"/>
              <a:t>…………………………………………Datum: …………</a:t>
            </a:r>
            <a:endParaRPr lang="de-DE" altLang="de-DE"/>
          </a:p>
        </p:txBody>
      </p:sp>
      <p:grpSp>
        <p:nvGrpSpPr>
          <p:cNvPr id="2142" name="Group 94"/>
          <p:cNvGrpSpPr>
            <a:grpSpLocks/>
          </p:cNvGrpSpPr>
          <p:nvPr/>
        </p:nvGrpSpPr>
        <p:grpSpPr bwMode="auto">
          <a:xfrm>
            <a:off x="476250" y="1116013"/>
            <a:ext cx="1127125" cy="1657350"/>
            <a:chOff x="300" y="703"/>
            <a:chExt cx="710" cy="1044"/>
          </a:xfrm>
        </p:grpSpPr>
        <p:grpSp>
          <p:nvGrpSpPr>
            <p:cNvPr id="2141" name="Group 93"/>
            <p:cNvGrpSpPr>
              <a:grpSpLocks/>
            </p:cNvGrpSpPr>
            <p:nvPr/>
          </p:nvGrpSpPr>
          <p:grpSpPr bwMode="auto">
            <a:xfrm>
              <a:off x="300" y="748"/>
              <a:ext cx="710" cy="997"/>
              <a:chOff x="300" y="748"/>
              <a:chExt cx="710" cy="997"/>
            </a:xfrm>
          </p:grpSpPr>
          <p:grpSp>
            <p:nvGrpSpPr>
              <p:cNvPr id="2098" name="Group 50"/>
              <p:cNvGrpSpPr>
                <a:grpSpLocks/>
              </p:cNvGrpSpPr>
              <p:nvPr/>
            </p:nvGrpSpPr>
            <p:grpSpPr bwMode="auto">
              <a:xfrm>
                <a:off x="300" y="748"/>
                <a:ext cx="528" cy="997"/>
                <a:chOff x="2740" y="482"/>
                <a:chExt cx="404" cy="897"/>
              </a:xfrm>
            </p:grpSpPr>
            <p:pic>
              <p:nvPicPr>
                <p:cNvPr id="2099" name="Picture 5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40" y="482"/>
                  <a:ext cx="404" cy="897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100" name="Line 52"/>
                <p:cNvSpPr>
                  <a:spLocks noChangeShapeType="1"/>
                </p:cNvSpPr>
                <p:nvPr/>
              </p:nvSpPr>
              <p:spPr bwMode="auto">
                <a:xfrm>
                  <a:off x="2937" y="1275"/>
                  <a:ext cx="0" cy="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01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967" y="1274"/>
                  <a:ext cx="1" cy="3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102" name="Text Box 54"/>
              <p:cNvSpPr txBox="1">
                <a:spLocks noChangeArrowheads="1"/>
              </p:cNvSpPr>
              <p:nvPr/>
            </p:nvSpPr>
            <p:spPr bwMode="auto">
              <a:xfrm>
                <a:off x="754" y="1535"/>
                <a:ext cx="256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altLang="de-DE" sz="800"/>
                  <a:t>Loch</a:t>
                </a:r>
              </a:p>
            </p:txBody>
          </p:sp>
          <p:sp>
            <p:nvSpPr>
              <p:cNvPr id="2103" name="Line 55"/>
              <p:cNvSpPr>
                <a:spLocks noChangeShapeType="1"/>
              </p:cNvSpPr>
              <p:nvPr/>
            </p:nvSpPr>
            <p:spPr bwMode="auto">
              <a:xfrm>
                <a:off x="708" y="1590"/>
                <a:ext cx="91" cy="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35" name="Rectangle 87"/>
              <p:cNvSpPr>
                <a:spLocks noChangeArrowheads="1"/>
              </p:cNvSpPr>
              <p:nvPr/>
            </p:nvSpPr>
            <p:spPr bwMode="auto">
              <a:xfrm>
                <a:off x="544" y="1622"/>
                <a:ext cx="81" cy="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36" name="Line 88"/>
              <p:cNvSpPr>
                <a:spLocks noChangeShapeType="1"/>
              </p:cNvSpPr>
              <p:nvPr/>
            </p:nvSpPr>
            <p:spPr bwMode="auto">
              <a:xfrm>
                <a:off x="422" y="1648"/>
                <a:ext cx="252" cy="8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37" name="Line 89"/>
              <p:cNvSpPr>
                <a:spLocks noChangeShapeType="1"/>
              </p:cNvSpPr>
              <p:nvPr/>
            </p:nvSpPr>
            <p:spPr bwMode="auto">
              <a:xfrm>
                <a:off x="661" y="1581"/>
                <a:ext cx="3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38" name="Line 90"/>
              <p:cNvSpPr>
                <a:spLocks noChangeShapeType="1"/>
              </p:cNvSpPr>
              <p:nvPr/>
            </p:nvSpPr>
            <p:spPr bwMode="auto">
              <a:xfrm flipV="1">
                <a:off x="661" y="1601"/>
                <a:ext cx="35" cy="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2076" name="Rectangle 28"/>
            <p:cNvSpPr>
              <a:spLocks noChangeArrowheads="1"/>
            </p:cNvSpPr>
            <p:nvPr/>
          </p:nvSpPr>
          <p:spPr bwMode="auto">
            <a:xfrm>
              <a:off x="300" y="703"/>
              <a:ext cx="681" cy="104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2143" name="Text Box 95"/>
          <p:cNvSpPr txBox="1">
            <a:spLocks noChangeArrowheads="1"/>
          </p:cNvSpPr>
          <p:nvPr/>
        </p:nvSpPr>
        <p:spPr bwMode="auto">
          <a:xfrm>
            <a:off x="4610100" y="-12700"/>
            <a:ext cx="2057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900">
                <a:solidFill>
                  <a:schemeClr val="bg2"/>
                </a:solidFill>
              </a:rPr>
              <a:t>Nacharbeit Luft 1 -  Stand 5.10,.2013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6250" y="539750"/>
            <a:ext cx="6213475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100" u="sng"/>
              <a:t>Welcher Versuch hat dir am Besten gefallen?</a:t>
            </a:r>
          </a:p>
          <a:p>
            <a:endParaRPr lang="de-DE" altLang="de-DE" sz="1100" u="sng"/>
          </a:p>
          <a:p>
            <a:endParaRPr lang="de-DE" altLang="de-DE" sz="1100" u="sng"/>
          </a:p>
          <a:p>
            <a:r>
              <a:rPr lang="de-DE" altLang="de-DE" sz="1100">
                <a:solidFill>
                  <a:schemeClr val="bg2"/>
                </a:solidFill>
              </a:rPr>
              <a:t>…………………………………………………………………………………………………………………</a:t>
            </a:r>
          </a:p>
          <a:p>
            <a:endParaRPr lang="de-DE" altLang="de-DE" sz="1100" u="sng"/>
          </a:p>
          <a:p>
            <a:r>
              <a:rPr lang="de-DE" altLang="de-DE" sz="1100" u="sng"/>
              <a:t>Welche Berufe haben die Physikpaten?</a:t>
            </a:r>
          </a:p>
          <a:p>
            <a:endParaRPr lang="de-DE" altLang="de-DE" sz="1100"/>
          </a:p>
          <a:p>
            <a:endParaRPr lang="de-DE" altLang="de-DE" sz="1100"/>
          </a:p>
          <a:p>
            <a:r>
              <a:rPr lang="de-DE" altLang="de-DE" sz="1200"/>
              <a:t>……………………………………………………………………………………………………..</a:t>
            </a:r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………………………………………………………………………………………………………..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511175" y="2894013"/>
            <a:ext cx="6194425" cy="61261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/>
              <a:t>Male ein Bild, das  zur Zauberstunde passt.</a:t>
            </a:r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r>
              <a:rPr lang="de-DE" altLang="de-DE" sz="1200"/>
              <a:t>                                                                                                                                            </a:t>
            </a:r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  <a:p>
            <a:endParaRPr lang="de-DE" altLang="de-DE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Bildschirmpräsentation (4:3)</PresentationFormat>
  <Paragraphs>88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Standarddesign</vt:lpstr>
      <vt:lpstr>PowerPoint-Präsentation</vt:lpstr>
      <vt:lpstr>PowerPoint-Präsentation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MH</dc:creator>
  <cp:lastModifiedBy>Christian.Jung</cp:lastModifiedBy>
  <cp:revision>12</cp:revision>
  <dcterms:created xsi:type="dcterms:W3CDTF">2012-06-06T18:38:18Z</dcterms:created>
  <dcterms:modified xsi:type="dcterms:W3CDTF">2019-04-16T06:56:29Z</dcterms:modified>
</cp:coreProperties>
</file>