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75" d="100"/>
          <a:sy n="75" d="100"/>
        </p:scale>
        <p:origin x="-2213" y="-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66346D-BD3E-47F9-8EE7-6D6D41BEAA40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24756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C7FCDC-7828-435F-BE3D-F730B97C2AD5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09612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9F8AB5-B513-4C54-B509-D8EE438ED3B3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46012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AB5951-8110-4713-8D53-9206FC65AE4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15651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FD9A11-0841-40FD-8BA3-0EEE392354D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56604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8983D2-BB03-4612-B2B4-5ACC3F6E233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83798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426297-0145-4BA9-BB1D-4A70136AD613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43259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FB78C1-305F-4A7A-9345-EBC8D6B822C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66664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F29FB1-D58D-4CB6-A94D-5196F396F6D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89911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E855AC-F93C-4EED-B0E6-263A6DDF97D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09083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C4C98D-8CD7-423E-8485-43098697D453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24427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 alt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 alt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D129422-B341-41B5-B40E-593C171897FB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3068638" y="1116013"/>
            <a:ext cx="3600450" cy="155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1100" u="sng"/>
              <a:t>Versuch 1</a:t>
            </a:r>
          </a:p>
          <a:p>
            <a:r>
              <a:rPr lang="de-DE" altLang="de-DE" sz="1100"/>
              <a:t>Wie willst du den Versuch 1 nennen?</a:t>
            </a:r>
          </a:p>
          <a:p>
            <a:endParaRPr lang="de-DE" altLang="de-DE" sz="1100"/>
          </a:p>
          <a:p>
            <a:r>
              <a:rPr lang="de-DE" altLang="de-DE" sz="1000"/>
              <a:t>………………………………………………………………</a:t>
            </a:r>
          </a:p>
          <a:p>
            <a:endParaRPr lang="de-DE" altLang="de-DE" sz="1000"/>
          </a:p>
          <a:p>
            <a:r>
              <a:rPr lang="de-DE" altLang="de-DE" sz="1100"/>
              <a:t>Welche Gegenstände brauchst du zu diesem Versuch?</a:t>
            </a:r>
          </a:p>
          <a:p>
            <a:endParaRPr lang="de-DE" altLang="de-DE" sz="1100"/>
          </a:p>
          <a:p>
            <a:endParaRPr lang="de-DE" altLang="de-DE" sz="1100"/>
          </a:p>
          <a:p>
            <a:r>
              <a:rPr lang="de-DE" altLang="de-DE" sz="1000"/>
              <a:t>…………………………………………………………</a:t>
            </a:r>
          </a:p>
        </p:txBody>
      </p:sp>
      <p:sp>
        <p:nvSpPr>
          <p:cNvPr id="2068" name="Text Box 20"/>
          <p:cNvSpPr txBox="1">
            <a:spLocks noChangeArrowheads="1"/>
          </p:cNvSpPr>
          <p:nvPr/>
        </p:nvSpPr>
        <p:spPr bwMode="auto">
          <a:xfrm>
            <a:off x="404813" y="2916238"/>
            <a:ext cx="6453187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de-DE" altLang="de-DE" sz="1100"/>
          </a:p>
          <a:p>
            <a:r>
              <a:rPr lang="de-DE" altLang="de-DE" sz="1100"/>
              <a:t>…………………………………………………………………………………………………………….……..</a:t>
            </a:r>
          </a:p>
          <a:p>
            <a:r>
              <a:rPr lang="de-DE" altLang="de-DE" sz="1100"/>
              <a:t>Beschreibe den Versuch 1:</a:t>
            </a:r>
          </a:p>
          <a:p>
            <a:endParaRPr lang="de-DE" altLang="de-DE" sz="1100"/>
          </a:p>
          <a:p>
            <a:r>
              <a:rPr lang="de-DE" altLang="de-DE" sz="1200"/>
              <a:t>……………………………………………………………………………………………………..</a:t>
            </a:r>
          </a:p>
          <a:p>
            <a:endParaRPr lang="de-DE" altLang="de-DE" sz="1200"/>
          </a:p>
          <a:p>
            <a:endParaRPr lang="de-DE" altLang="de-DE" sz="1200"/>
          </a:p>
          <a:p>
            <a:r>
              <a:rPr lang="de-DE" altLang="de-DE" sz="1200"/>
              <a:t>………………………………………………………………………………………………………..</a:t>
            </a:r>
          </a:p>
          <a:p>
            <a:endParaRPr lang="de-DE" altLang="de-DE" sz="1200"/>
          </a:p>
          <a:p>
            <a:endParaRPr lang="de-DE" altLang="de-DE" sz="1200"/>
          </a:p>
          <a:p>
            <a:r>
              <a:rPr lang="de-DE" altLang="de-DE" sz="1200"/>
              <a:t>………………………………………………………………………………………………………..</a:t>
            </a:r>
          </a:p>
          <a:p>
            <a:endParaRPr lang="de-DE" altLang="de-DE" sz="1200"/>
          </a:p>
        </p:txBody>
      </p:sp>
      <p:sp>
        <p:nvSpPr>
          <p:cNvPr id="2069" name="Text Box 21"/>
          <p:cNvSpPr txBox="1">
            <a:spLocks noChangeArrowheads="1"/>
          </p:cNvSpPr>
          <p:nvPr/>
        </p:nvSpPr>
        <p:spPr bwMode="auto">
          <a:xfrm>
            <a:off x="404813" y="7254875"/>
            <a:ext cx="6213475" cy="188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100"/>
              <a:t>Beschreibe den Versuch 2:</a:t>
            </a:r>
          </a:p>
          <a:p>
            <a:endParaRPr lang="de-DE" altLang="de-DE" sz="1100"/>
          </a:p>
          <a:p>
            <a:r>
              <a:rPr lang="de-DE" altLang="de-DE" sz="1200"/>
              <a:t>……………………………………………………………………………………………………..</a:t>
            </a:r>
          </a:p>
          <a:p>
            <a:endParaRPr lang="de-DE" altLang="de-DE" sz="1200"/>
          </a:p>
          <a:p>
            <a:endParaRPr lang="de-DE" altLang="de-DE" sz="1200"/>
          </a:p>
          <a:p>
            <a:r>
              <a:rPr lang="de-DE" altLang="de-DE" sz="1200"/>
              <a:t>………………………………………………………………………………………………………..</a:t>
            </a:r>
          </a:p>
          <a:p>
            <a:endParaRPr lang="de-DE" altLang="de-DE" sz="1200"/>
          </a:p>
          <a:p>
            <a:endParaRPr lang="de-DE" altLang="de-DE" sz="1200"/>
          </a:p>
          <a:p>
            <a:r>
              <a:rPr lang="de-DE" altLang="de-DE" sz="1200"/>
              <a:t>………………………………………………………………………………………………………..</a:t>
            </a:r>
          </a:p>
          <a:p>
            <a:endParaRPr lang="de-DE" altLang="de-DE" sz="1200"/>
          </a:p>
        </p:txBody>
      </p:sp>
      <p:sp>
        <p:nvSpPr>
          <p:cNvPr id="2070" name="Text Box 22"/>
          <p:cNvSpPr txBox="1">
            <a:spLocks noChangeArrowheads="1"/>
          </p:cNvSpPr>
          <p:nvPr/>
        </p:nvSpPr>
        <p:spPr bwMode="auto">
          <a:xfrm>
            <a:off x="1916113" y="5364163"/>
            <a:ext cx="472440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1100" u="sng"/>
              <a:t>Versuch 2</a:t>
            </a:r>
          </a:p>
          <a:p>
            <a:r>
              <a:rPr lang="de-DE" altLang="de-DE" sz="1100"/>
              <a:t>Wie willst du den Versuch 2 nennen?</a:t>
            </a:r>
          </a:p>
          <a:p>
            <a:endParaRPr lang="de-DE" altLang="de-DE" sz="1100"/>
          </a:p>
          <a:p>
            <a:r>
              <a:rPr lang="de-DE" altLang="de-DE" sz="1000"/>
              <a:t>…………………………………………………………….……….............................</a:t>
            </a:r>
          </a:p>
          <a:p>
            <a:endParaRPr lang="de-DE" altLang="de-DE" sz="1000"/>
          </a:p>
          <a:p>
            <a:r>
              <a:rPr lang="de-DE" altLang="de-DE" sz="1100"/>
              <a:t>Welche Gegenstände brauchst du zu diesem Versuch?</a:t>
            </a:r>
          </a:p>
          <a:p>
            <a:endParaRPr lang="de-DE" altLang="de-DE" sz="1100"/>
          </a:p>
          <a:p>
            <a:r>
              <a:rPr lang="de-DE" altLang="de-DE" sz="1000"/>
              <a:t>……………………………………………………………………….……....………...</a:t>
            </a:r>
          </a:p>
          <a:p>
            <a:endParaRPr lang="de-DE" altLang="de-DE" sz="1000"/>
          </a:p>
          <a:p>
            <a:endParaRPr lang="de-DE" altLang="de-DE" sz="1000"/>
          </a:p>
          <a:p>
            <a:r>
              <a:rPr lang="de-DE" altLang="de-DE" sz="1000"/>
              <a:t>………………………………………………………………………..........................</a:t>
            </a:r>
          </a:p>
        </p:txBody>
      </p:sp>
      <p:sp>
        <p:nvSpPr>
          <p:cNvPr id="2074" name="Rectangle 26"/>
          <p:cNvSpPr>
            <a:spLocks noChangeArrowheads="1"/>
          </p:cNvSpPr>
          <p:nvPr/>
        </p:nvSpPr>
        <p:spPr bwMode="auto">
          <a:xfrm>
            <a:off x="504825" y="755650"/>
            <a:ext cx="1693863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z="1400">
              <a:solidFill>
                <a:srgbClr val="0000FF"/>
              </a:solidFill>
            </a:endParaRPr>
          </a:p>
        </p:txBody>
      </p:sp>
      <p:sp>
        <p:nvSpPr>
          <p:cNvPr id="2075" name="Text Box 27"/>
          <p:cNvSpPr txBox="1">
            <a:spLocks noChangeArrowheads="1"/>
          </p:cNvSpPr>
          <p:nvPr/>
        </p:nvSpPr>
        <p:spPr bwMode="auto">
          <a:xfrm>
            <a:off x="1152525" y="1044575"/>
            <a:ext cx="1752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de-DE" altLang="de-DE" sz="1200">
              <a:solidFill>
                <a:schemeClr val="accent2"/>
              </a:solidFill>
            </a:endParaRPr>
          </a:p>
        </p:txBody>
      </p:sp>
      <p:sp>
        <p:nvSpPr>
          <p:cNvPr id="2134" name="Text Box 86"/>
          <p:cNvSpPr txBox="1">
            <a:spLocks noChangeArrowheads="1"/>
          </p:cNvSpPr>
          <p:nvPr/>
        </p:nvSpPr>
        <p:spPr bwMode="auto">
          <a:xfrm>
            <a:off x="476250" y="250825"/>
            <a:ext cx="6203950" cy="711200"/>
          </a:xfrm>
          <a:prstGeom prst="rect">
            <a:avLst/>
          </a:prstGeom>
          <a:solidFill>
            <a:srgbClr val="DDDDDD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de-DE" altLang="de-DE" sz="1200"/>
          </a:p>
          <a:p>
            <a:r>
              <a:rPr lang="de-DE" altLang="de-DE" sz="1200"/>
              <a:t>Schule: ………………………………………... Klasse: ….. .    Lehrkraft: …………..………..</a:t>
            </a:r>
          </a:p>
          <a:p>
            <a:r>
              <a:rPr lang="de-DE" altLang="de-DE" sz="1200"/>
              <a:t>Name der Schülerin/des Schülers</a:t>
            </a:r>
            <a:r>
              <a:rPr lang="de-DE" altLang="de-DE" sz="1600"/>
              <a:t>: </a:t>
            </a:r>
            <a:r>
              <a:rPr lang="de-DE" altLang="de-DE" sz="1200"/>
              <a:t>…………………………………………Datum: …………</a:t>
            </a:r>
            <a:endParaRPr lang="de-DE" altLang="de-DE"/>
          </a:p>
        </p:txBody>
      </p:sp>
      <p:sp>
        <p:nvSpPr>
          <p:cNvPr id="2143" name="Text Box 95"/>
          <p:cNvSpPr txBox="1">
            <a:spLocks noChangeArrowheads="1"/>
          </p:cNvSpPr>
          <p:nvPr/>
        </p:nvSpPr>
        <p:spPr bwMode="auto">
          <a:xfrm>
            <a:off x="4610100" y="-12700"/>
            <a:ext cx="20574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900">
                <a:solidFill>
                  <a:schemeClr val="bg2"/>
                </a:solidFill>
              </a:rPr>
              <a:t>Nacharbeit Luft 2 -  Stand 5.10,.2013</a:t>
            </a:r>
          </a:p>
        </p:txBody>
      </p:sp>
      <p:sp>
        <p:nvSpPr>
          <p:cNvPr id="2145" name="Rectangle 97"/>
          <p:cNvSpPr>
            <a:spLocks noChangeArrowheads="1"/>
          </p:cNvSpPr>
          <p:nvPr/>
        </p:nvSpPr>
        <p:spPr bwMode="auto">
          <a:xfrm>
            <a:off x="476250" y="1116013"/>
            <a:ext cx="2486025" cy="1439862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grpSp>
        <p:nvGrpSpPr>
          <p:cNvPr id="2170" name="Group 122"/>
          <p:cNvGrpSpPr>
            <a:grpSpLocks/>
          </p:cNvGrpSpPr>
          <p:nvPr/>
        </p:nvGrpSpPr>
        <p:grpSpPr bwMode="auto">
          <a:xfrm>
            <a:off x="476250" y="1258888"/>
            <a:ext cx="2592388" cy="1141412"/>
            <a:chOff x="300" y="793"/>
            <a:chExt cx="1633" cy="719"/>
          </a:xfrm>
        </p:grpSpPr>
        <p:pic>
          <p:nvPicPr>
            <p:cNvPr id="2148" name="Picture 10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" y="793"/>
              <a:ext cx="956" cy="7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39966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2149" name="Line 101"/>
            <p:cNvSpPr>
              <a:spLocks noChangeShapeType="1"/>
            </p:cNvSpPr>
            <p:nvPr/>
          </p:nvSpPr>
          <p:spPr bwMode="auto">
            <a:xfrm flipV="1">
              <a:off x="1192" y="1202"/>
              <a:ext cx="231" cy="11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50" name="Text Box 102"/>
            <p:cNvSpPr txBox="1">
              <a:spLocks noChangeArrowheads="1"/>
            </p:cNvSpPr>
            <p:nvPr/>
          </p:nvSpPr>
          <p:spPr bwMode="auto">
            <a:xfrm>
              <a:off x="1336" y="1066"/>
              <a:ext cx="597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defTabSz="449263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49263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49263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49263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49263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r>
                <a:rPr lang="de-DE" altLang="de-DE" sz="800">
                  <a:solidFill>
                    <a:srgbClr val="000000"/>
                  </a:solidFill>
                  <a:ea typeface="Arial Unicode MS" pitchFamily="34" charset="-128"/>
                  <a:cs typeface="Arial Unicode MS" pitchFamily="34" charset="-128"/>
                </a:rPr>
                <a:t>Heißes Wasser </a:t>
              </a:r>
            </a:p>
          </p:txBody>
        </p:sp>
        <p:sp>
          <p:nvSpPr>
            <p:cNvPr id="2151" name="Text Box 103"/>
            <p:cNvSpPr txBox="1">
              <a:spLocks noChangeArrowheads="1"/>
            </p:cNvSpPr>
            <p:nvPr/>
          </p:nvSpPr>
          <p:spPr bwMode="auto">
            <a:xfrm>
              <a:off x="300" y="807"/>
              <a:ext cx="52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defTabSz="449263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49263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49263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49263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49263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r>
                <a:rPr lang="de-DE" altLang="de-DE" sz="800">
                  <a:solidFill>
                    <a:srgbClr val="000000"/>
                  </a:solidFill>
                  <a:ea typeface="Arial Unicode MS" pitchFamily="34" charset="-128"/>
                  <a:cs typeface="Arial Unicode MS" pitchFamily="34" charset="-128"/>
                </a:rPr>
                <a:t>Kaltes  Wasser                     </a:t>
              </a:r>
            </a:p>
          </p:txBody>
        </p:sp>
        <p:sp>
          <p:nvSpPr>
            <p:cNvPr id="2153" name="Line 105"/>
            <p:cNvSpPr>
              <a:spLocks noChangeShapeType="1"/>
            </p:cNvSpPr>
            <p:nvPr/>
          </p:nvSpPr>
          <p:spPr bwMode="auto">
            <a:xfrm>
              <a:off x="524" y="948"/>
              <a:ext cx="150" cy="31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2169" name="Group 121"/>
          <p:cNvGrpSpPr>
            <a:grpSpLocks/>
          </p:cNvGrpSpPr>
          <p:nvPr/>
        </p:nvGrpSpPr>
        <p:grpSpPr bwMode="auto">
          <a:xfrm>
            <a:off x="549275" y="5435600"/>
            <a:ext cx="1368425" cy="1441450"/>
            <a:chOff x="346" y="3424"/>
            <a:chExt cx="862" cy="908"/>
          </a:xfrm>
        </p:grpSpPr>
        <p:sp>
          <p:nvSpPr>
            <p:cNvPr id="2097" name="Rectangle 49"/>
            <p:cNvSpPr>
              <a:spLocks noChangeArrowheads="1"/>
            </p:cNvSpPr>
            <p:nvPr/>
          </p:nvSpPr>
          <p:spPr bwMode="auto">
            <a:xfrm>
              <a:off x="346" y="3424"/>
              <a:ext cx="862" cy="908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grpSp>
          <p:nvGrpSpPr>
            <p:cNvPr id="2168" name="Group 120"/>
            <p:cNvGrpSpPr>
              <a:grpSpLocks/>
            </p:cNvGrpSpPr>
            <p:nvPr/>
          </p:nvGrpSpPr>
          <p:grpSpPr bwMode="auto">
            <a:xfrm>
              <a:off x="436" y="3470"/>
              <a:ext cx="718" cy="816"/>
              <a:chOff x="436" y="3470"/>
              <a:chExt cx="718" cy="816"/>
            </a:xfrm>
          </p:grpSpPr>
          <p:pic>
            <p:nvPicPr>
              <p:cNvPr id="2158" name="Picture 110" descr="L23 Thermischer Wasserheber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" y="3631"/>
                <a:ext cx="587" cy="65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159" name="Line 111"/>
              <p:cNvSpPr>
                <a:spLocks noChangeShapeType="1"/>
              </p:cNvSpPr>
              <p:nvPr/>
            </p:nvSpPr>
            <p:spPr bwMode="auto">
              <a:xfrm>
                <a:off x="975" y="3911"/>
                <a:ext cx="17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161" name="Line 113"/>
              <p:cNvSpPr>
                <a:spLocks noChangeShapeType="1"/>
              </p:cNvSpPr>
              <p:nvPr/>
            </p:nvSpPr>
            <p:spPr bwMode="auto">
              <a:xfrm>
                <a:off x="754" y="3606"/>
                <a:ext cx="181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162" name="Text Box 114"/>
              <p:cNvSpPr txBox="1">
                <a:spLocks noChangeArrowheads="1"/>
              </p:cNvSpPr>
              <p:nvPr/>
            </p:nvSpPr>
            <p:spPr bwMode="auto">
              <a:xfrm>
                <a:off x="436" y="3470"/>
                <a:ext cx="714" cy="13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r>
                  <a:rPr lang="de-DE" altLang="de-DE" sz="800">
                    <a:ea typeface="Arial Unicode MS" pitchFamily="34" charset="-128"/>
                    <a:cs typeface="Arial Unicode MS" pitchFamily="34" charset="-128"/>
                  </a:rPr>
                  <a:t>Erwärmung auf 36°C</a:t>
                </a: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476250" y="539750"/>
            <a:ext cx="6213475" cy="216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1100" u="sng"/>
              <a:t>Welcher Versuch hat dir am Besten gefallen?</a:t>
            </a:r>
          </a:p>
          <a:p>
            <a:endParaRPr lang="de-DE" altLang="de-DE" sz="1100" u="sng"/>
          </a:p>
          <a:p>
            <a:endParaRPr lang="de-DE" altLang="de-DE" sz="1100" u="sng"/>
          </a:p>
          <a:p>
            <a:r>
              <a:rPr lang="de-DE" altLang="de-DE" sz="1100">
                <a:solidFill>
                  <a:schemeClr val="bg2"/>
                </a:solidFill>
              </a:rPr>
              <a:t>…………………………………………………………………………………………………………………</a:t>
            </a:r>
          </a:p>
          <a:p>
            <a:endParaRPr lang="de-DE" altLang="de-DE" sz="1100" u="sng"/>
          </a:p>
          <a:p>
            <a:r>
              <a:rPr lang="de-DE" altLang="de-DE" sz="1100" u="sng"/>
              <a:t>Welche Berufe haben die Physikpaten?</a:t>
            </a:r>
          </a:p>
          <a:p>
            <a:endParaRPr lang="de-DE" altLang="de-DE" sz="1100"/>
          </a:p>
          <a:p>
            <a:endParaRPr lang="de-DE" altLang="de-DE" sz="1100"/>
          </a:p>
          <a:p>
            <a:r>
              <a:rPr lang="de-DE" altLang="de-DE" sz="1200"/>
              <a:t>……………………………………………………………………………………………………..</a:t>
            </a:r>
          </a:p>
          <a:p>
            <a:endParaRPr lang="de-DE" altLang="de-DE" sz="1200"/>
          </a:p>
          <a:p>
            <a:endParaRPr lang="de-DE" altLang="de-DE" sz="1200"/>
          </a:p>
          <a:p>
            <a:r>
              <a:rPr lang="de-DE" altLang="de-DE" sz="1200"/>
              <a:t>………………………………………………………………………………………………………..</a:t>
            </a: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511175" y="2894013"/>
            <a:ext cx="6194425" cy="6126162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1200"/>
              <a:t>Male ein Bild, das  zur Zauberstunde passt.</a:t>
            </a:r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r>
              <a:rPr lang="de-DE" altLang="de-DE" sz="1200"/>
              <a:t>                                                                                                                                            </a:t>
            </a:r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</Words>
  <Application>Microsoft Office PowerPoint</Application>
  <PresentationFormat>Bildschirmpräsentation (4:3)</PresentationFormat>
  <Paragraphs>90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Arial Unicode MS</vt:lpstr>
      <vt:lpstr>Times New Roman</vt:lpstr>
      <vt:lpstr>Standarddesign</vt:lpstr>
      <vt:lpstr>PowerPoint-Präsentation</vt:lpstr>
      <vt:lpstr>PowerPoint-Präsentation</vt:lpstr>
    </vt:vector>
  </TitlesOfParts>
  <Company>none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MH</dc:creator>
  <cp:lastModifiedBy>Christian.Jung</cp:lastModifiedBy>
  <cp:revision>15</cp:revision>
  <dcterms:created xsi:type="dcterms:W3CDTF">2012-06-06T18:38:18Z</dcterms:created>
  <dcterms:modified xsi:type="dcterms:W3CDTF">2019-04-17T11:05:02Z</dcterms:modified>
</cp:coreProperties>
</file>