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CC"/>
    <a:srgbClr val="339966"/>
    <a:srgbClr val="DDDDDD"/>
    <a:srgbClr val="EAEAEA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637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13B75-28D5-4DBF-AAA1-875E95903A4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269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76986-1A5F-4860-8BE5-2FEECF0FB11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5123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F7F55-BB67-4817-A871-B93830341CA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0756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D78D2-7CF8-46F3-A3A1-20692B6DD6E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8969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70090-3F6A-48E9-BE68-30FCCDA3538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951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73EE9-57E5-441E-99B4-8A0CEF3E257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5014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EC383-F328-49E9-8C0F-90F84D854D3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29156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F1165-8809-4DAC-BED5-A7F91CEE280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0039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0A7BD-BE77-428C-B680-B12AE9FBD3E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363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E8B81-2347-42C0-9D1D-D7CF3CB0C16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4155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EFC8C-584F-4416-B116-10E49A62913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4126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88F37E-E5C5-4EEE-A647-1A65CFE520F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Pust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2160587" cy="1270000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2555875" y="2420938"/>
            <a:ext cx="4586288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>
                <a:solidFill>
                  <a:srgbClr val="339966"/>
                </a:solidFill>
              </a:rPr>
              <a:t>Suchbilder: </a:t>
            </a:r>
            <a:r>
              <a:rPr lang="de-DE" altLang="de-DE" sz="2000">
                <a:solidFill>
                  <a:srgbClr val="CC3300"/>
                </a:solidFill>
              </a:rPr>
              <a:t>Überdruck</a:t>
            </a:r>
            <a:r>
              <a:rPr lang="de-DE" altLang="de-DE" sz="2000">
                <a:solidFill>
                  <a:srgbClr val="339966"/>
                </a:solidFill>
              </a:rPr>
              <a:t> oder </a:t>
            </a:r>
            <a:r>
              <a:rPr lang="de-DE" altLang="de-DE" sz="2000">
                <a:solidFill>
                  <a:srgbClr val="0000FF"/>
                </a:solidFill>
              </a:rPr>
              <a:t>Unterdruck</a:t>
            </a:r>
          </a:p>
          <a:p>
            <a:r>
              <a:rPr lang="de-DE" altLang="de-DE" sz="1400">
                <a:solidFill>
                  <a:srgbClr val="339966"/>
                </a:solidFill>
              </a:rPr>
              <a:t>                          - </a:t>
            </a:r>
            <a:r>
              <a:rPr lang="de-DE" altLang="de-DE" sz="1400">
                <a:solidFill>
                  <a:srgbClr val="CC3300"/>
                </a:solidFill>
              </a:rPr>
              <a:t>pressen/pusten</a:t>
            </a:r>
            <a:r>
              <a:rPr lang="de-DE" altLang="de-DE" sz="1400">
                <a:solidFill>
                  <a:srgbClr val="339966"/>
                </a:solidFill>
              </a:rPr>
              <a:t> oder </a:t>
            </a:r>
            <a:r>
              <a:rPr lang="de-DE" altLang="de-DE" sz="1400">
                <a:solidFill>
                  <a:srgbClr val="0000FF"/>
                </a:solidFill>
              </a:rPr>
              <a:t>saugen</a:t>
            </a:r>
            <a:r>
              <a:rPr lang="de-DE" altLang="de-DE" sz="1400">
                <a:solidFill>
                  <a:srgbClr val="339966"/>
                </a:solidFill>
              </a:rPr>
              <a:t> -</a:t>
            </a:r>
          </a:p>
          <a:p>
            <a:pPr>
              <a:spcBef>
                <a:spcPct val="40000"/>
              </a:spcBef>
            </a:pPr>
            <a:r>
              <a:rPr lang="de-DE" altLang="de-DE" sz="1600">
                <a:solidFill>
                  <a:srgbClr val="339966"/>
                </a:solidFill>
              </a:rPr>
              <a:t>Welche Nummer gehört zu welchem Begriff?</a:t>
            </a:r>
          </a:p>
        </p:txBody>
      </p:sp>
      <p:pic>
        <p:nvPicPr>
          <p:cNvPr id="2057" name="Picture 9" descr="Luftmatrat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4813"/>
            <a:ext cx="1746250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03" name="Group 55"/>
          <p:cNvGrpSpPr>
            <a:grpSpLocks/>
          </p:cNvGrpSpPr>
          <p:nvPr/>
        </p:nvGrpSpPr>
        <p:grpSpPr bwMode="auto">
          <a:xfrm>
            <a:off x="395288" y="188913"/>
            <a:ext cx="7342187" cy="1949450"/>
            <a:chOff x="249" y="119"/>
            <a:chExt cx="4625" cy="1228"/>
          </a:xfrm>
        </p:grpSpPr>
        <p:pic>
          <p:nvPicPr>
            <p:cNvPr id="2058" name="Picture 10" descr="Schwimmflüge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255"/>
              <a:ext cx="1365" cy="1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56" name="Group 8"/>
            <p:cNvGrpSpPr>
              <a:grpSpLocks/>
            </p:cNvGrpSpPr>
            <p:nvPr/>
          </p:nvGrpSpPr>
          <p:grpSpPr bwMode="auto">
            <a:xfrm>
              <a:off x="1671" y="255"/>
              <a:ext cx="1345" cy="1089"/>
              <a:chOff x="2200" y="685"/>
              <a:chExt cx="1224" cy="1148"/>
            </a:xfrm>
          </p:grpSpPr>
          <p:pic>
            <p:nvPicPr>
              <p:cNvPr id="2052" name="Picture 4" descr="Traglufthalle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0" y="1480"/>
                <a:ext cx="1224" cy="353"/>
              </a:xfrm>
              <a:prstGeom prst="rect">
                <a:avLst/>
              </a:prstGeom>
              <a:noFill/>
              <a:ln w="9525">
                <a:solidFill>
                  <a:srgbClr val="DDDDD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3" name="Picture 5" descr="Traglufthalle-Tennis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0" y="685"/>
                <a:ext cx="1224" cy="795"/>
              </a:xfrm>
              <a:prstGeom prst="rect">
                <a:avLst/>
              </a:prstGeom>
              <a:noFill/>
              <a:ln w="9525">
                <a:solidFill>
                  <a:srgbClr val="DDDDD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75" name="Picture 27" descr="Staubsauge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" y="255"/>
              <a:ext cx="1447" cy="1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78" name="Oval 30"/>
            <p:cNvSpPr>
              <a:spLocks noChangeArrowheads="1"/>
            </p:cNvSpPr>
            <p:nvPr/>
          </p:nvSpPr>
          <p:spPr bwMode="auto">
            <a:xfrm>
              <a:off x="249" y="119"/>
              <a:ext cx="316" cy="318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e-DE"/>
                <a:t>1</a:t>
              </a:r>
            </a:p>
          </p:txBody>
        </p:sp>
        <p:sp>
          <p:nvSpPr>
            <p:cNvPr id="2085" name="Oval 37"/>
            <p:cNvSpPr>
              <a:spLocks noChangeArrowheads="1"/>
            </p:cNvSpPr>
            <p:nvPr/>
          </p:nvSpPr>
          <p:spPr bwMode="auto">
            <a:xfrm>
              <a:off x="4558" y="164"/>
              <a:ext cx="316" cy="318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e-DE"/>
                <a:t>4</a:t>
              </a:r>
            </a:p>
          </p:txBody>
        </p:sp>
        <p:sp>
          <p:nvSpPr>
            <p:cNvPr id="2086" name="Oval 38"/>
            <p:cNvSpPr>
              <a:spLocks noChangeArrowheads="1"/>
            </p:cNvSpPr>
            <p:nvPr/>
          </p:nvSpPr>
          <p:spPr bwMode="auto">
            <a:xfrm>
              <a:off x="3107" y="164"/>
              <a:ext cx="317" cy="318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e-DE"/>
                <a:t>3</a:t>
              </a:r>
            </a:p>
          </p:txBody>
        </p:sp>
        <p:sp>
          <p:nvSpPr>
            <p:cNvPr id="2087" name="Oval 39"/>
            <p:cNvSpPr>
              <a:spLocks noChangeArrowheads="1"/>
            </p:cNvSpPr>
            <p:nvPr/>
          </p:nvSpPr>
          <p:spPr bwMode="auto">
            <a:xfrm>
              <a:off x="1701" y="119"/>
              <a:ext cx="316" cy="318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e-DE"/>
                <a:t>2</a:t>
              </a:r>
            </a:p>
          </p:txBody>
        </p:sp>
      </p:grpSp>
      <p:pic>
        <p:nvPicPr>
          <p:cNvPr id="2091" name="Picture 43" descr="Autoreife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275" y="3546475"/>
            <a:ext cx="1800225" cy="1171575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3" name="Oval 35"/>
          <p:cNvSpPr>
            <a:spLocks noChangeArrowheads="1"/>
          </p:cNvSpPr>
          <p:nvPr/>
        </p:nvSpPr>
        <p:spPr bwMode="auto">
          <a:xfrm>
            <a:off x="4356100" y="3500438"/>
            <a:ext cx="501650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6</a:t>
            </a:r>
          </a:p>
        </p:txBody>
      </p:sp>
      <p:pic>
        <p:nvPicPr>
          <p:cNvPr id="2098" name="Picture 50" descr="Knautschflasche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4348163"/>
            <a:ext cx="1878012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468313" y="2276475"/>
            <a:ext cx="501650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5</a:t>
            </a:r>
          </a:p>
        </p:txBody>
      </p:sp>
      <p:pic>
        <p:nvPicPr>
          <p:cNvPr id="2062" name="Picture 14" descr="Glassaug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3543300"/>
            <a:ext cx="2303462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Oval 34"/>
          <p:cNvSpPr>
            <a:spLocks noChangeArrowheads="1"/>
          </p:cNvSpPr>
          <p:nvPr/>
        </p:nvSpPr>
        <p:spPr bwMode="auto">
          <a:xfrm>
            <a:off x="323850" y="6353175"/>
            <a:ext cx="501650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8</a:t>
            </a:r>
          </a:p>
        </p:txBody>
      </p:sp>
      <p:pic>
        <p:nvPicPr>
          <p:cNvPr id="2068" name="Picture 20" descr="Fahrra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4797425"/>
            <a:ext cx="1554162" cy="1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Fussball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97425"/>
            <a:ext cx="1204912" cy="19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1" name="Oval 33"/>
          <p:cNvSpPr>
            <a:spLocks noChangeArrowheads="1"/>
          </p:cNvSpPr>
          <p:nvPr/>
        </p:nvSpPr>
        <p:spPr bwMode="auto">
          <a:xfrm>
            <a:off x="2598738" y="6353175"/>
            <a:ext cx="503237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9</a:t>
            </a:r>
          </a:p>
        </p:txBody>
      </p:sp>
      <p:sp>
        <p:nvSpPr>
          <p:cNvPr id="2089" name="Oval 41"/>
          <p:cNvSpPr>
            <a:spLocks noChangeArrowheads="1"/>
          </p:cNvSpPr>
          <p:nvPr/>
        </p:nvSpPr>
        <p:spPr bwMode="auto">
          <a:xfrm>
            <a:off x="5437188" y="6353175"/>
            <a:ext cx="504825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11</a:t>
            </a:r>
          </a:p>
        </p:txBody>
      </p:sp>
      <p:sp>
        <p:nvSpPr>
          <p:cNvPr id="2088" name="Oval 40"/>
          <p:cNvSpPr>
            <a:spLocks noChangeArrowheads="1"/>
          </p:cNvSpPr>
          <p:nvPr/>
        </p:nvSpPr>
        <p:spPr bwMode="auto">
          <a:xfrm>
            <a:off x="7235825" y="4437063"/>
            <a:ext cx="503238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12</a:t>
            </a:r>
          </a:p>
        </p:txBody>
      </p:sp>
      <p:sp>
        <p:nvSpPr>
          <p:cNvPr id="2102" name="Rectangle 54"/>
          <p:cNvSpPr>
            <a:spLocks noChangeArrowheads="1"/>
          </p:cNvSpPr>
          <p:nvPr/>
        </p:nvSpPr>
        <p:spPr bwMode="auto">
          <a:xfrm>
            <a:off x="250825" y="3500438"/>
            <a:ext cx="73025" cy="33575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2107" name="Picture 59" descr="Gummireife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924175"/>
            <a:ext cx="216535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2" name="Oval 44"/>
          <p:cNvSpPr>
            <a:spLocks noChangeArrowheads="1"/>
          </p:cNvSpPr>
          <p:nvPr/>
        </p:nvSpPr>
        <p:spPr bwMode="auto">
          <a:xfrm>
            <a:off x="8459788" y="3716338"/>
            <a:ext cx="501650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7</a:t>
            </a:r>
          </a:p>
        </p:txBody>
      </p:sp>
      <p:pic>
        <p:nvPicPr>
          <p:cNvPr id="2108" name="Picture 60" descr="P123007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4797425"/>
            <a:ext cx="11430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Oval 32"/>
          <p:cNvSpPr>
            <a:spLocks noChangeArrowheads="1"/>
          </p:cNvSpPr>
          <p:nvPr/>
        </p:nvSpPr>
        <p:spPr bwMode="auto">
          <a:xfrm>
            <a:off x="3924300" y="6353175"/>
            <a:ext cx="501650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/>
              <a:t>10</a:t>
            </a:r>
          </a:p>
        </p:txBody>
      </p:sp>
      <p:sp>
        <p:nvSpPr>
          <p:cNvPr id="2109" name="Text Box 61"/>
          <p:cNvSpPr txBox="1">
            <a:spLocks noChangeArrowheads="1"/>
          </p:cNvSpPr>
          <p:nvPr/>
        </p:nvSpPr>
        <p:spPr bwMode="auto">
          <a:xfrm>
            <a:off x="7956550" y="6629400"/>
            <a:ext cx="1187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>
                <a:solidFill>
                  <a:schemeClr val="bg2"/>
                </a:solidFill>
              </a:rPr>
              <a:t>Suchbild Luft  Teil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21</cp:revision>
  <dcterms:created xsi:type="dcterms:W3CDTF">2009-02-24T12:34:50Z</dcterms:created>
  <dcterms:modified xsi:type="dcterms:W3CDTF">2019-04-16T06:57:07Z</dcterms:modified>
</cp:coreProperties>
</file>