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6858000" cy="9144000" type="screen4x3"/>
  <p:notesSz cx="6858000" cy="9945688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2772" y="15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857250" y="1497013"/>
            <a:ext cx="5143500" cy="31829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857250" y="4802188"/>
            <a:ext cx="5143500" cy="220821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85135DC-2696-4A60-8604-764F1172796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4FA525D-CE20-475B-A99E-68A11883CB8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BBE356B-B836-4C8E-8970-78805AF5964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4EFF2B-CF8E-45BE-A28B-E64437F1AFD9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0101689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8B11BF7-5134-447B-941C-98EFFF63244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A559058-2346-4546-B497-3887FB0C4B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14DAF10-697E-410A-AE14-BDD54382910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99A39-534C-421B-B6C1-180C019CA269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0292645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8313" y="2279650"/>
            <a:ext cx="5915025" cy="38036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8313" y="6119813"/>
            <a:ext cx="5915025" cy="2000250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D34D18A-B314-4F47-84FB-8C67700E957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F9FD262-41E8-4D05-AB14-EC8377AD314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C2EFF23-C043-4693-A8CE-3AD3D201FFB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C09A696-24D0-4F25-8B1E-099148861608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1909398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42900" y="2133600"/>
            <a:ext cx="3009900" cy="60340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505200" y="2133600"/>
            <a:ext cx="3009900" cy="60340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88F1AE1-ECC3-4433-A70D-2903B5EDF2B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A804D1D-C623-4215-8245-5CD58EF6DE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DB4C0FF-F78B-4E1E-9015-70A38826FA1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92E940-1B30-4546-90E7-9BFBD7450F12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6093664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73075" y="487363"/>
            <a:ext cx="5915025" cy="1766887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73075" y="2241550"/>
            <a:ext cx="2900363" cy="10985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73075" y="3340100"/>
            <a:ext cx="2900363" cy="491331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3471863" y="2241550"/>
            <a:ext cx="2916237" cy="10985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6237" cy="491331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E5F922B-D8EC-45F0-9D62-CFA59C048E6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4CFFB6EC-273A-42F8-B0D0-85238E34CCF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5767F963-EF49-458C-B5F2-B9ACB65625A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3204905-BA12-4912-982F-963A8F1DFA55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6080947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73112CB-5293-4315-96CA-B1C1C7876A9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7B11FB53-1DC6-4B2B-B24A-E7E3F231643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4AE4587-8993-4F7B-8367-87112DED98F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720613-AA7E-4860-AAB7-3859AAC91085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560608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C6F36F21-20AE-4A20-A772-8D58D7CE060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F81BE6F-A4C4-4EDA-B61A-ED0CB716DC8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0E578FB-413C-46A3-A93A-5E35CDF8B2B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32BF7DD-D5E1-494E-A8B7-830B62FF6300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993916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73075" y="609600"/>
            <a:ext cx="2211388" cy="21336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916238" y="1316038"/>
            <a:ext cx="3471862" cy="64992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73075" y="2743200"/>
            <a:ext cx="2211388" cy="508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A20D585-F61B-4902-8127-CE17257C8EA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ECBA91-A52B-493A-B7E6-2002177D0C1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57F062D-F3B5-4D96-9E95-C5009F8625F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50BBAA-3757-43C5-B189-A9DF98F85908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801796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73075" y="609600"/>
            <a:ext cx="2211388" cy="21336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2916238" y="1316038"/>
            <a:ext cx="3471862" cy="64992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73075" y="2743200"/>
            <a:ext cx="2211388" cy="508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F37D574-790D-48E6-B2F6-A4CD6CF0FA0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72EAE5E-8108-493F-838D-1C23BB98394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B532A00-4AF3-46B2-9F21-F2722B8C8D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617069-3925-4D3A-AED1-3E58026FA2F9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7763587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611D7BA-8F08-464F-AB8E-2503A610617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BFF9463-1BAC-4780-8EF2-1B667B36EF1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D359129-C5F0-43A2-829D-ADD452FA263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F3157C-328E-49AD-BA4F-7BF9BF5060DF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830321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4972050" y="366713"/>
            <a:ext cx="1543050" cy="7800975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42900" y="366713"/>
            <a:ext cx="4476750" cy="7800975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AC2E3E1-6EC3-4A54-BDCA-18D3DE45705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6347971-D093-4EF9-8B1D-CC928740921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8EA61C8-CA88-40F3-859A-532B6983BFF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9D21ED-199C-4B2A-9C0D-2E0DA15B1082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106415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8D5930F2-A5CB-418A-A186-5D3818F2D3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Titelmasterformat durch Klicken bearbeiten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0A435F9-E136-4FB8-BAF0-5CF9E09F57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Textmasterformate durch Klicken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69EEA56D-C098-49CD-99FD-1C2FF554CD5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8326438"/>
            <a:ext cx="1600200" cy="635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617A684C-75F6-4FCD-8E73-20E8DD826B0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26438"/>
            <a:ext cx="2171700" cy="635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C01E4CF0-045D-44EC-A5D0-BE9033EC810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26438"/>
            <a:ext cx="1600200" cy="635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82E271BC-E7FF-4DD7-972D-7CAEA373B658}" type="slidenum">
              <a:rPr lang="de-DE" altLang="de-DE"/>
              <a:pPr/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zauberhafte-physik.net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47" descr="1-Papierspirale (Mobile)">
            <a:extLst>
              <a:ext uri="{FF2B5EF4-FFF2-40B4-BE49-F238E27FC236}">
                <a16:creationId xmlns:a16="http://schemas.microsoft.com/office/drawing/2014/main" id="{13BFD25F-AB46-40AC-A144-1BE4ABE2C0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0938" y="2268538"/>
            <a:ext cx="2273300" cy="352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Line 6">
            <a:extLst>
              <a:ext uri="{FF2B5EF4-FFF2-40B4-BE49-F238E27FC236}">
                <a16:creationId xmlns:a16="http://schemas.microsoft.com/office/drawing/2014/main" id="{517DD381-FAE6-4DB0-81D9-97C6C1FF4D8C}"/>
              </a:ext>
            </a:extLst>
          </p:cNvPr>
          <p:cNvSpPr>
            <a:spLocks noChangeShapeType="1"/>
          </p:cNvSpPr>
          <p:nvPr/>
        </p:nvSpPr>
        <p:spPr bwMode="auto">
          <a:xfrm>
            <a:off x="3213100" y="1476375"/>
            <a:ext cx="0" cy="936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2" name="Line 8">
            <a:extLst>
              <a:ext uri="{FF2B5EF4-FFF2-40B4-BE49-F238E27FC236}">
                <a16:creationId xmlns:a16="http://schemas.microsoft.com/office/drawing/2014/main" id="{DB3E84B8-F8E9-4885-80EA-FFC80BF9C851}"/>
              </a:ext>
            </a:extLst>
          </p:cNvPr>
          <p:cNvSpPr>
            <a:spLocks noChangeShapeType="1"/>
          </p:cNvSpPr>
          <p:nvPr/>
        </p:nvSpPr>
        <p:spPr bwMode="auto">
          <a:xfrm>
            <a:off x="4437063" y="3995738"/>
            <a:ext cx="576262" cy="1152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3" name="Line 12">
            <a:extLst>
              <a:ext uri="{FF2B5EF4-FFF2-40B4-BE49-F238E27FC236}">
                <a16:creationId xmlns:a16="http://schemas.microsoft.com/office/drawing/2014/main" id="{2EA50955-DB9F-4110-9A9A-A672535986B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565400" y="5076825"/>
            <a:ext cx="142875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4" name="Line 13">
            <a:extLst>
              <a:ext uri="{FF2B5EF4-FFF2-40B4-BE49-F238E27FC236}">
                <a16:creationId xmlns:a16="http://schemas.microsoft.com/office/drawing/2014/main" id="{7EA0752F-79E4-4CAC-BF2D-874887F2E4D1}"/>
              </a:ext>
            </a:extLst>
          </p:cNvPr>
          <p:cNvSpPr>
            <a:spLocks noChangeShapeType="1"/>
          </p:cNvSpPr>
          <p:nvPr/>
        </p:nvSpPr>
        <p:spPr bwMode="auto">
          <a:xfrm>
            <a:off x="2060575" y="3851275"/>
            <a:ext cx="576263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5" name="Line 14">
            <a:extLst>
              <a:ext uri="{FF2B5EF4-FFF2-40B4-BE49-F238E27FC236}">
                <a16:creationId xmlns:a16="http://schemas.microsoft.com/office/drawing/2014/main" id="{956A33D8-F06B-4C13-9F2C-3B4FFFF3219A}"/>
              </a:ext>
            </a:extLst>
          </p:cNvPr>
          <p:cNvSpPr>
            <a:spLocks noChangeShapeType="1"/>
          </p:cNvSpPr>
          <p:nvPr/>
        </p:nvSpPr>
        <p:spPr bwMode="auto">
          <a:xfrm>
            <a:off x="3500438" y="4284663"/>
            <a:ext cx="433387" cy="2519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6" name="Line 15">
            <a:extLst>
              <a:ext uri="{FF2B5EF4-FFF2-40B4-BE49-F238E27FC236}">
                <a16:creationId xmlns:a16="http://schemas.microsoft.com/office/drawing/2014/main" id="{D5D6A55D-D5E1-4BB2-A370-21A6F700B48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92600" y="2771775"/>
            <a:ext cx="720725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7" name="Line 10">
            <a:extLst>
              <a:ext uri="{FF2B5EF4-FFF2-40B4-BE49-F238E27FC236}">
                <a16:creationId xmlns:a16="http://schemas.microsoft.com/office/drawing/2014/main" id="{B9816F55-2DDA-48AD-A9D5-9EFC9F6359A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916113" y="4572000"/>
            <a:ext cx="792162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8" name="Line 19">
            <a:extLst>
              <a:ext uri="{FF2B5EF4-FFF2-40B4-BE49-F238E27FC236}">
                <a16:creationId xmlns:a16="http://schemas.microsoft.com/office/drawing/2014/main" id="{DD7A96F5-778B-48FF-BF40-59667EF51343}"/>
              </a:ext>
            </a:extLst>
          </p:cNvPr>
          <p:cNvSpPr>
            <a:spLocks noChangeShapeType="1"/>
          </p:cNvSpPr>
          <p:nvPr/>
        </p:nvSpPr>
        <p:spPr bwMode="auto">
          <a:xfrm>
            <a:off x="2636838" y="2051050"/>
            <a:ext cx="576262" cy="10810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9" name="Text Box 30">
            <a:extLst>
              <a:ext uri="{FF2B5EF4-FFF2-40B4-BE49-F238E27FC236}">
                <a16:creationId xmlns:a16="http://schemas.microsoft.com/office/drawing/2014/main" id="{4917C1A5-48D1-436B-95D9-85D411CE8F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9500" y="323850"/>
            <a:ext cx="25003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2000"/>
              <a:t>Die Papierspirale (1)</a:t>
            </a:r>
            <a:endParaRPr lang="de-DE" altLang="de-DE" sz="2000" b="1"/>
          </a:p>
        </p:txBody>
      </p:sp>
      <p:sp>
        <p:nvSpPr>
          <p:cNvPr id="2060" name="Line 31">
            <a:extLst>
              <a:ext uri="{FF2B5EF4-FFF2-40B4-BE49-F238E27FC236}">
                <a16:creationId xmlns:a16="http://schemas.microsoft.com/office/drawing/2014/main" id="{15EEDD8F-D4C4-492E-B120-BF66403B1690}"/>
              </a:ext>
            </a:extLst>
          </p:cNvPr>
          <p:cNvSpPr>
            <a:spLocks noChangeShapeType="1"/>
          </p:cNvSpPr>
          <p:nvPr/>
        </p:nvSpPr>
        <p:spPr bwMode="auto">
          <a:xfrm>
            <a:off x="3213100" y="1476375"/>
            <a:ext cx="2520950" cy="0"/>
          </a:xfrm>
          <a:prstGeom prst="line">
            <a:avLst/>
          </a:prstGeom>
          <a:noFill/>
          <a:ln w="9525">
            <a:solidFill>
              <a:srgbClr val="80808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1" name="Line 33">
            <a:extLst>
              <a:ext uri="{FF2B5EF4-FFF2-40B4-BE49-F238E27FC236}">
                <a16:creationId xmlns:a16="http://schemas.microsoft.com/office/drawing/2014/main" id="{BA6D447A-7AC4-4146-B3B1-FCC9691E0AAE}"/>
              </a:ext>
            </a:extLst>
          </p:cNvPr>
          <p:cNvSpPr>
            <a:spLocks noChangeShapeType="1"/>
          </p:cNvSpPr>
          <p:nvPr/>
        </p:nvSpPr>
        <p:spPr bwMode="auto">
          <a:xfrm>
            <a:off x="333375" y="6372225"/>
            <a:ext cx="2276475" cy="0"/>
          </a:xfrm>
          <a:prstGeom prst="line">
            <a:avLst/>
          </a:prstGeom>
          <a:noFill/>
          <a:ln w="9525">
            <a:solidFill>
              <a:srgbClr val="80808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2" name="Line 34">
            <a:extLst>
              <a:ext uri="{FF2B5EF4-FFF2-40B4-BE49-F238E27FC236}">
                <a16:creationId xmlns:a16="http://schemas.microsoft.com/office/drawing/2014/main" id="{FCF09DC1-7CF0-4FF9-92D1-80CB4FC4D49C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3851275"/>
            <a:ext cx="2060575" cy="0"/>
          </a:xfrm>
          <a:prstGeom prst="line">
            <a:avLst/>
          </a:prstGeom>
          <a:noFill/>
          <a:ln w="9525">
            <a:solidFill>
              <a:srgbClr val="80808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3" name="Line 35">
            <a:extLst>
              <a:ext uri="{FF2B5EF4-FFF2-40B4-BE49-F238E27FC236}">
                <a16:creationId xmlns:a16="http://schemas.microsoft.com/office/drawing/2014/main" id="{1985ECDA-7094-4213-BE11-2B13E578F769}"/>
              </a:ext>
            </a:extLst>
          </p:cNvPr>
          <p:cNvSpPr>
            <a:spLocks noChangeShapeType="1"/>
          </p:cNvSpPr>
          <p:nvPr/>
        </p:nvSpPr>
        <p:spPr bwMode="auto">
          <a:xfrm>
            <a:off x="5013325" y="5148263"/>
            <a:ext cx="1844675" cy="0"/>
          </a:xfrm>
          <a:prstGeom prst="line">
            <a:avLst/>
          </a:prstGeom>
          <a:noFill/>
          <a:ln w="9525">
            <a:solidFill>
              <a:srgbClr val="80808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4" name="Line 36">
            <a:extLst>
              <a:ext uri="{FF2B5EF4-FFF2-40B4-BE49-F238E27FC236}">
                <a16:creationId xmlns:a16="http://schemas.microsoft.com/office/drawing/2014/main" id="{01A9B087-E29A-425D-A594-7345D033A496}"/>
              </a:ext>
            </a:extLst>
          </p:cNvPr>
          <p:cNvSpPr>
            <a:spLocks noChangeShapeType="1"/>
          </p:cNvSpPr>
          <p:nvPr/>
        </p:nvSpPr>
        <p:spPr bwMode="auto">
          <a:xfrm>
            <a:off x="4652963" y="6156325"/>
            <a:ext cx="2205037" cy="0"/>
          </a:xfrm>
          <a:prstGeom prst="line">
            <a:avLst/>
          </a:prstGeom>
          <a:noFill/>
          <a:ln w="9525">
            <a:solidFill>
              <a:srgbClr val="80808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5" name="Line 37">
            <a:extLst>
              <a:ext uri="{FF2B5EF4-FFF2-40B4-BE49-F238E27FC236}">
                <a16:creationId xmlns:a16="http://schemas.microsoft.com/office/drawing/2014/main" id="{2DF1E835-2E5A-4780-99CB-C9211348F6EF}"/>
              </a:ext>
            </a:extLst>
          </p:cNvPr>
          <p:cNvSpPr>
            <a:spLocks noChangeShapeType="1"/>
          </p:cNvSpPr>
          <p:nvPr/>
        </p:nvSpPr>
        <p:spPr bwMode="auto">
          <a:xfrm>
            <a:off x="3933825" y="6804025"/>
            <a:ext cx="2089150" cy="0"/>
          </a:xfrm>
          <a:prstGeom prst="line">
            <a:avLst/>
          </a:prstGeom>
          <a:noFill/>
          <a:ln w="9525">
            <a:solidFill>
              <a:srgbClr val="80808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6" name="Line 40">
            <a:extLst>
              <a:ext uri="{FF2B5EF4-FFF2-40B4-BE49-F238E27FC236}">
                <a16:creationId xmlns:a16="http://schemas.microsoft.com/office/drawing/2014/main" id="{6982B232-20B4-4AC0-8D3F-4F6F051C6C96}"/>
              </a:ext>
            </a:extLst>
          </p:cNvPr>
          <p:cNvSpPr>
            <a:spLocks noChangeShapeType="1"/>
          </p:cNvSpPr>
          <p:nvPr/>
        </p:nvSpPr>
        <p:spPr bwMode="auto">
          <a:xfrm>
            <a:off x="136525" y="2051050"/>
            <a:ext cx="2520950" cy="0"/>
          </a:xfrm>
          <a:prstGeom prst="line">
            <a:avLst/>
          </a:prstGeom>
          <a:noFill/>
          <a:ln w="9525">
            <a:solidFill>
              <a:srgbClr val="80808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7" name="Line 41">
            <a:extLst>
              <a:ext uri="{FF2B5EF4-FFF2-40B4-BE49-F238E27FC236}">
                <a16:creationId xmlns:a16="http://schemas.microsoft.com/office/drawing/2014/main" id="{62AC40FA-8EEE-45FB-8F69-DE50D9A2C50C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4716463"/>
            <a:ext cx="1916113" cy="0"/>
          </a:xfrm>
          <a:prstGeom prst="line">
            <a:avLst/>
          </a:prstGeom>
          <a:noFill/>
          <a:ln w="9525">
            <a:solidFill>
              <a:srgbClr val="80808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8" name="Text Box 42">
            <a:extLst>
              <a:ext uri="{FF2B5EF4-FFF2-40B4-BE49-F238E27FC236}">
                <a16:creationId xmlns:a16="http://schemas.microsoft.com/office/drawing/2014/main" id="{7A002161-6B83-4C71-BEA7-40AE932ACE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0438" y="825500"/>
            <a:ext cx="48641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400"/>
              <a:t>Schreibe die richtigen Bezeichnungen auf die grauen Linien</a:t>
            </a:r>
          </a:p>
        </p:txBody>
      </p:sp>
      <p:sp>
        <p:nvSpPr>
          <p:cNvPr id="2069" name="Text Box 44">
            <a:extLst>
              <a:ext uri="{FF2B5EF4-FFF2-40B4-BE49-F238E27FC236}">
                <a16:creationId xmlns:a16="http://schemas.microsoft.com/office/drawing/2014/main" id="{636A9C3D-02BD-4B76-8CEE-8AD7D317BC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3375" y="8459788"/>
            <a:ext cx="6381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200"/>
              <a:t>der Bleistift, der Gasanzünder, das Glas, das Nähgarn, der Lesestreifen, die Spirale,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200"/>
              <a:t>die Rolle mit Klebefilm, das Lineal, das Maßband, die Schere, das Teelicht, die Anleitung.</a:t>
            </a:r>
          </a:p>
        </p:txBody>
      </p:sp>
      <p:sp>
        <p:nvSpPr>
          <p:cNvPr id="2070" name="Text Box 45">
            <a:extLst>
              <a:ext uri="{FF2B5EF4-FFF2-40B4-BE49-F238E27FC236}">
                <a16:creationId xmlns:a16="http://schemas.microsoft.com/office/drawing/2014/main" id="{6E2B2C62-7EEF-475A-8917-04C78C494E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6613" y="-1"/>
            <a:ext cx="5643562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de-DE" altLang="de-DE" sz="900" dirty="0">
                <a:hlinkClick r:id="rId3"/>
              </a:rPr>
              <a:t>www.zauberhafte-physik.</a:t>
            </a:r>
            <a:r>
              <a:rPr lang="de-DE" altLang="de-DE" sz="900">
                <a:hlinkClick r:id="rId3"/>
              </a:rPr>
              <a:t>net</a:t>
            </a:r>
            <a:r>
              <a:rPr lang="de-DE" altLang="de-DE" sz="900">
                <a:solidFill>
                  <a:schemeClr val="bg2"/>
                </a:solidFill>
              </a:rPr>
              <a:t>  1-Arbeitsblatt </a:t>
            </a:r>
            <a:r>
              <a:rPr lang="de-DE" altLang="de-DE" sz="900" dirty="0">
                <a:solidFill>
                  <a:schemeClr val="bg2"/>
                </a:solidFill>
              </a:rPr>
              <a:t>Papierspirale – Stand 12.5.2016</a:t>
            </a:r>
            <a:endParaRPr lang="de-DE" altLang="de-DE" sz="1800" dirty="0"/>
          </a:p>
        </p:txBody>
      </p:sp>
      <p:sp>
        <p:nvSpPr>
          <p:cNvPr id="2071" name="Line 48">
            <a:extLst>
              <a:ext uri="{FF2B5EF4-FFF2-40B4-BE49-F238E27FC236}">
                <a16:creationId xmlns:a16="http://schemas.microsoft.com/office/drawing/2014/main" id="{9B206A10-B151-4818-9689-AA5D266267F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860800" y="2124075"/>
            <a:ext cx="431800" cy="358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72" name="Line 49">
            <a:extLst>
              <a:ext uri="{FF2B5EF4-FFF2-40B4-BE49-F238E27FC236}">
                <a16:creationId xmlns:a16="http://schemas.microsoft.com/office/drawing/2014/main" id="{14E93100-EBC5-42FB-9DC2-B97869BA447E}"/>
              </a:ext>
            </a:extLst>
          </p:cNvPr>
          <p:cNvSpPr>
            <a:spLocks noChangeShapeType="1"/>
          </p:cNvSpPr>
          <p:nvPr/>
        </p:nvSpPr>
        <p:spPr bwMode="auto">
          <a:xfrm>
            <a:off x="4292600" y="2124075"/>
            <a:ext cx="2187575" cy="0"/>
          </a:xfrm>
          <a:prstGeom prst="line">
            <a:avLst/>
          </a:prstGeom>
          <a:noFill/>
          <a:ln w="9525">
            <a:solidFill>
              <a:srgbClr val="80808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73" name="Line 50">
            <a:extLst>
              <a:ext uri="{FF2B5EF4-FFF2-40B4-BE49-F238E27FC236}">
                <a16:creationId xmlns:a16="http://schemas.microsoft.com/office/drawing/2014/main" id="{EA66B692-62C3-4B85-B04C-545EF63ED992}"/>
              </a:ext>
            </a:extLst>
          </p:cNvPr>
          <p:cNvSpPr>
            <a:spLocks noChangeShapeType="1"/>
          </p:cNvSpPr>
          <p:nvPr/>
        </p:nvSpPr>
        <p:spPr bwMode="auto">
          <a:xfrm>
            <a:off x="5013325" y="2771775"/>
            <a:ext cx="1844675" cy="0"/>
          </a:xfrm>
          <a:prstGeom prst="line">
            <a:avLst/>
          </a:prstGeom>
          <a:noFill/>
          <a:ln w="9525">
            <a:solidFill>
              <a:srgbClr val="80808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74" name="Line 51">
            <a:extLst>
              <a:ext uri="{FF2B5EF4-FFF2-40B4-BE49-F238E27FC236}">
                <a16:creationId xmlns:a16="http://schemas.microsoft.com/office/drawing/2014/main" id="{C455BF29-DFB5-4D5B-90BF-FB4B948EC2F4}"/>
              </a:ext>
            </a:extLst>
          </p:cNvPr>
          <p:cNvSpPr>
            <a:spLocks noChangeShapeType="1"/>
          </p:cNvSpPr>
          <p:nvPr/>
        </p:nvSpPr>
        <p:spPr bwMode="auto">
          <a:xfrm>
            <a:off x="4149725" y="5580063"/>
            <a:ext cx="503238" cy="576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75" name="Line 52">
            <a:extLst>
              <a:ext uri="{FF2B5EF4-FFF2-40B4-BE49-F238E27FC236}">
                <a16:creationId xmlns:a16="http://schemas.microsoft.com/office/drawing/2014/main" id="{758723BA-7990-446F-A7DB-CDEC3E5818E0}"/>
              </a:ext>
            </a:extLst>
          </p:cNvPr>
          <p:cNvSpPr>
            <a:spLocks noChangeShapeType="1"/>
          </p:cNvSpPr>
          <p:nvPr/>
        </p:nvSpPr>
        <p:spPr bwMode="auto">
          <a:xfrm>
            <a:off x="3068638" y="4284663"/>
            <a:ext cx="0" cy="31670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76" name="Line 53">
            <a:extLst>
              <a:ext uri="{FF2B5EF4-FFF2-40B4-BE49-F238E27FC236}">
                <a16:creationId xmlns:a16="http://schemas.microsoft.com/office/drawing/2014/main" id="{9528F7B8-4271-4015-BFE7-637FDF0E195F}"/>
              </a:ext>
            </a:extLst>
          </p:cNvPr>
          <p:cNvSpPr>
            <a:spLocks noChangeShapeType="1"/>
          </p:cNvSpPr>
          <p:nvPr/>
        </p:nvSpPr>
        <p:spPr bwMode="auto">
          <a:xfrm>
            <a:off x="836613" y="7451725"/>
            <a:ext cx="2276475" cy="0"/>
          </a:xfrm>
          <a:prstGeom prst="line">
            <a:avLst/>
          </a:prstGeom>
          <a:noFill/>
          <a:ln w="9525">
            <a:solidFill>
              <a:srgbClr val="80808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77" name="Line 54">
            <a:extLst>
              <a:ext uri="{FF2B5EF4-FFF2-40B4-BE49-F238E27FC236}">
                <a16:creationId xmlns:a16="http://schemas.microsoft.com/office/drawing/2014/main" id="{A2B4C6F6-1008-4BD8-893A-05543F3899E1}"/>
              </a:ext>
            </a:extLst>
          </p:cNvPr>
          <p:cNvSpPr>
            <a:spLocks noChangeShapeType="1"/>
          </p:cNvSpPr>
          <p:nvPr/>
        </p:nvSpPr>
        <p:spPr bwMode="auto">
          <a:xfrm>
            <a:off x="3573463" y="5364163"/>
            <a:ext cx="0" cy="2520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78" name="Line 55">
            <a:extLst>
              <a:ext uri="{FF2B5EF4-FFF2-40B4-BE49-F238E27FC236}">
                <a16:creationId xmlns:a16="http://schemas.microsoft.com/office/drawing/2014/main" id="{26DAA427-F540-495B-AF9E-31719769FF5F}"/>
              </a:ext>
            </a:extLst>
          </p:cNvPr>
          <p:cNvSpPr>
            <a:spLocks noChangeShapeType="1"/>
          </p:cNvSpPr>
          <p:nvPr/>
        </p:nvSpPr>
        <p:spPr bwMode="auto">
          <a:xfrm>
            <a:off x="3573463" y="7885113"/>
            <a:ext cx="2276475" cy="0"/>
          </a:xfrm>
          <a:prstGeom prst="line">
            <a:avLst/>
          </a:prstGeom>
          <a:noFill/>
          <a:ln w="9525">
            <a:solidFill>
              <a:srgbClr val="80808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Object 2">
            <a:extLst>
              <a:ext uri="{FF2B5EF4-FFF2-40B4-BE49-F238E27FC236}">
                <a16:creationId xmlns:a16="http://schemas.microsoft.com/office/drawing/2014/main" id="{FFF7EB42-2668-47D6-BF20-0EA4395475C0}"/>
              </a:ext>
            </a:extLst>
          </p:cNvPr>
          <p:cNvGraphicFramePr>
            <a:graphicFrameLocks noChangeAspect="1"/>
          </p:cNvGraphicFramePr>
          <p:nvPr>
            <p:ph idx="1"/>
          </p:nvPr>
        </p:nvGraphicFramePr>
        <p:xfrm>
          <a:off x="939800" y="166688"/>
          <a:ext cx="5892800" cy="9402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Document" r:id="rId3" imgW="6234136" imgH="9947835" progId="Word.Document.8">
                  <p:embed/>
                </p:oleObj>
              </mc:Choice>
              <mc:Fallback>
                <p:oleObj name="Document" r:id="rId3" imgW="6234136" imgH="9947835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9800" y="166688"/>
                        <a:ext cx="5892800" cy="9402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61</Words>
  <Application>Microsoft Office PowerPoint</Application>
  <PresentationFormat>Bildschirmpräsentation (4:3)</PresentationFormat>
  <Paragraphs>5</Paragraphs>
  <Slides>2</Slides>
  <Notes>0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6" baseType="lpstr">
      <vt:lpstr>Arial</vt:lpstr>
      <vt:lpstr>Calibri</vt:lpstr>
      <vt:lpstr>Standarddesign</vt:lpstr>
      <vt:lpstr>Microsoft Word 97-2003-Dokument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MH</dc:creator>
  <cp:lastModifiedBy>Maren Heinzerling</cp:lastModifiedBy>
  <cp:revision>28</cp:revision>
  <dcterms:created xsi:type="dcterms:W3CDTF">2015-09-01T16:20:19Z</dcterms:created>
  <dcterms:modified xsi:type="dcterms:W3CDTF">2020-05-26T14:31:18Z</dcterms:modified>
</cp:coreProperties>
</file>