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6858000" cy="9398000"/>
  <p:notesSz cx="6858000" cy="994568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96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2820" y="138"/>
      </p:cViewPr>
      <p:guideLst>
        <p:guide orient="horz" pos="296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57250" y="1538288"/>
            <a:ext cx="5143500" cy="3271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57250" y="4935538"/>
            <a:ext cx="5143500" cy="22701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485182-DD4C-4879-96B9-D32944F9F5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29D246-2209-4C9E-9ECF-C78608981A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27839C0-BF65-4BA7-B108-3D3FF88DA8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E6DAF4-84F3-479B-9E8C-B3038F00857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32604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78F3DA-AC35-4570-9A1B-5F2DF84B75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974A05-DFAF-46AC-8502-C8896030C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3F38E41-B9E6-4817-8704-F35553162D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615159-4CAC-4381-9A3A-2931FFDC7DB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29763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2343150"/>
            <a:ext cx="5915025" cy="390842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313" y="6289675"/>
            <a:ext cx="5915025" cy="2055813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B23570-ABCD-4264-B76E-C3C6C75999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E6E445-A106-4E2B-B8E2-E30EEDEF7C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6BAA55-E850-4B2B-9FF5-938A45CDC8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8A0CAF-DE4C-4841-9AA0-FDCBEB58B5C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63762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92338"/>
            <a:ext cx="3009900" cy="62023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92338"/>
            <a:ext cx="3009900" cy="62023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2F0D45-A2D0-429C-94C7-1D06A95340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99B0F6-DF7E-4993-B37A-2AC2E54538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8FD905-842B-4A57-A3EB-65AB1EBCD9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806B45-2493-42E9-9E9A-6EEF2F69545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79161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500063"/>
            <a:ext cx="5915025" cy="18161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73075" y="2303463"/>
            <a:ext cx="2900363" cy="11287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075" y="3432175"/>
            <a:ext cx="2900363" cy="50498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71863" y="2303463"/>
            <a:ext cx="2916237" cy="11287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71863" y="3432175"/>
            <a:ext cx="2916237" cy="50498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11B4DB4-9133-4F12-8616-11FE11BBF2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4AC0A41-3A45-4E65-A874-FE9EC7E8D5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1AB2BA9-13E2-4587-B7B8-4CC257C6EC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BF13FB-7B76-46B8-A6BC-373D59CF167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47646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92FDD8F-06AB-4CC8-8C00-BED7014547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89AFFE5-7A0B-49F4-A35F-67D36C9D88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EA28BC7-F627-4EB5-9FF3-89D268D43F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139646-E0F3-4717-B0DC-49C67BFD167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85178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058E522-1A1F-4304-A1FA-0C9E399E01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19496DA-099B-45B2-B753-412B27A6EE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498F69A-0D9F-45F2-AFF6-33B56D639E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B9063-ABAD-49D1-B0C3-0CAB371AAEF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17059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627063"/>
            <a:ext cx="2211388" cy="21923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16238" y="1352550"/>
            <a:ext cx="3471862" cy="66786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73075" y="2819400"/>
            <a:ext cx="2211388" cy="52228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590C80-35BF-4C66-B344-15E01F1617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8CB5A9-E528-4419-86C4-96B4F6EB62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618BB0-093B-41A1-93BF-44F854073C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51154E-8C36-4A27-8AD0-4BC703F43C0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63677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627063"/>
            <a:ext cx="2211388" cy="21923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916238" y="1352550"/>
            <a:ext cx="3471862" cy="66786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73075" y="2819400"/>
            <a:ext cx="2211388" cy="52228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B6CBCF-A4D8-4F9F-979F-0CC4F34060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2A2121-7410-4832-AF12-6593A2E621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AA1187-8C25-4DD8-A57A-26F1B2B214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1D3ACC-3E69-4F46-ABEC-E4084797068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7932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6ED81A4-BA5D-4C72-82DB-F58CD05912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F4DD0E-A9F7-4E0E-B9DC-A2FDF6BB4B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06B5B3-C3ED-4EF0-B491-4C3EFAF114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1A8029-0EAD-4EB6-9880-52BF62E94BF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66334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76238"/>
            <a:ext cx="1543050" cy="8018462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76238"/>
            <a:ext cx="4476750" cy="801846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9E4230-F67E-4754-97BC-2ACE42AD49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93674A-482B-43CD-B87A-AFA038A067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14FC8A3-04DA-4DF3-8912-88DFBFCA51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8C1774-D0C2-47E1-AC89-B0B7D673865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79393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822BD3E-0907-407E-A8A8-09A508F5CE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76238"/>
            <a:ext cx="6172200" cy="156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F8EFE7E-B18E-48FF-80D6-9048ECDF60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92338"/>
            <a:ext cx="6172200" cy="6202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C1AD453-8D9C-4318-814D-3B6F3AF7929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558213"/>
            <a:ext cx="1600200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FD68E9F-B56F-4A28-A179-1794C548B92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558213"/>
            <a:ext cx="2171700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E34B188-B68A-4484-A517-AAE020789E5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558213"/>
            <a:ext cx="1600200" cy="6524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0A2FDB2F-2E01-4ACE-9156-101AB4B70907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zauberhafte-physik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3">
            <a:extLst>
              <a:ext uri="{FF2B5EF4-FFF2-40B4-BE49-F238E27FC236}">
                <a16:creationId xmlns:a16="http://schemas.microsoft.com/office/drawing/2014/main" id="{D8D1DCE6-C525-4AEE-9BF6-B3D9AAC5F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6475" y="450850"/>
            <a:ext cx="2406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/>
              <a:t>Das Bechertelefon (5)</a:t>
            </a:r>
          </a:p>
        </p:txBody>
      </p:sp>
      <p:sp>
        <p:nvSpPr>
          <p:cNvPr id="2051" name="Text Box 4">
            <a:extLst>
              <a:ext uri="{FF2B5EF4-FFF2-40B4-BE49-F238E27FC236}">
                <a16:creationId xmlns:a16="http://schemas.microsoft.com/office/drawing/2014/main" id="{E5E19B01-3F39-4334-8C2B-5A18EDBCF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175" y="882650"/>
            <a:ext cx="55991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600" dirty="0"/>
              <a:t>Schreibe die richtigen Bezeichnungen auf die grauen Linien.</a:t>
            </a:r>
          </a:p>
        </p:txBody>
      </p:sp>
      <p:sp>
        <p:nvSpPr>
          <p:cNvPr id="2052" name="Text Box 33">
            <a:extLst>
              <a:ext uri="{FF2B5EF4-FFF2-40B4-BE49-F238E27FC236}">
                <a16:creationId xmlns:a16="http://schemas.microsoft.com/office/drawing/2014/main" id="{5AF8D8F2-0018-4D31-978F-EE2B2B326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3" y="8624888"/>
            <a:ext cx="6335712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400"/>
              <a:t>der Bleistift, die Büroklammer, die Flasche, der Hammer, der Handbohrer, </a:t>
            </a:r>
          </a:p>
          <a:p>
            <a:pPr eaLnBrk="1" hangingPunct="1"/>
            <a:r>
              <a:rPr lang="de-DE" altLang="de-DE" sz="1400"/>
              <a:t>der Lesestreifen, der Nagel, der Plastikbecher, die Schnur, die Schere, </a:t>
            </a:r>
          </a:p>
          <a:p>
            <a:pPr eaLnBrk="1" hangingPunct="1"/>
            <a:r>
              <a:rPr lang="de-DE" altLang="de-DE" sz="1400"/>
              <a:t>die Pinnnadel. </a:t>
            </a:r>
          </a:p>
        </p:txBody>
      </p:sp>
      <p:sp>
        <p:nvSpPr>
          <p:cNvPr id="2053" name="Text Box 34">
            <a:extLst>
              <a:ext uri="{FF2B5EF4-FFF2-40B4-BE49-F238E27FC236}">
                <a16:creationId xmlns:a16="http://schemas.microsoft.com/office/drawing/2014/main" id="{8D7A8315-D0F3-4F13-A02F-314931113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720" y="12701"/>
            <a:ext cx="559911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de-DE" altLang="de-DE" sz="900" dirty="0">
                <a:hlinkClick r:id="rId2"/>
              </a:rPr>
              <a:t>www.zauberhafte-physik.net</a:t>
            </a:r>
            <a:r>
              <a:rPr lang="de-DE" altLang="de-DE" sz="900" dirty="0">
                <a:solidFill>
                  <a:schemeClr val="bg2"/>
                </a:solidFill>
              </a:rPr>
              <a:t>  5-Arbeitsblatt Bechertelefon Niveau </a:t>
            </a:r>
            <a:r>
              <a:rPr lang="de-DE" altLang="de-DE" sz="1200" b="1">
                <a:highlight>
                  <a:srgbClr val="FFFF00"/>
                </a:highlight>
              </a:rPr>
              <a:t>0-1</a:t>
            </a:r>
            <a:r>
              <a:rPr lang="de-DE" altLang="de-DE" sz="900">
                <a:solidFill>
                  <a:schemeClr val="bg2"/>
                </a:solidFill>
              </a:rPr>
              <a:t> -  </a:t>
            </a:r>
            <a:r>
              <a:rPr lang="de-DE" altLang="de-DE" sz="900" dirty="0">
                <a:solidFill>
                  <a:schemeClr val="bg2"/>
                </a:solidFill>
              </a:rPr>
              <a:t>Stand:  31.10.2015</a:t>
            </a:r>
            <a:endParaRPr lang="de-DE" altLang="de-DE" dirty="0"/>
          </a:p>
        </p:txBody>
      </p:sp>
      <p:grpSp>
        <p:nvGrpSpPr>
          <p:cNvPr id="2054" name="Group 43">
            <a:extLst>
              <a:ext uri="{FF2B5EF4-FFF2-40B4-BE49-F238E27FC236}">
                <a16:creationId xmlns:a16="http://schemas.microsoft.com/office/drawing/2014/main" id="{D7E74C73-6DD7-4F78-A4D3-6FF85AEB589F}"/>
              </a:ext>
            </a:extLst>
          </p:cNvPr>
          <p:cNvGrpSpPr>
            <a:grpSpLocks/>
          </p:cNvGrpSpPr>
          <p:nvPr/>
        </p:nvGrpSpPr>
        <p:grpSpPr bwMode="auto">
          <a:xfrm>
            <a:off x="0" y="2057400"/>
            <a:ext cx="6858000" cy="6313488"/>
            <a:chOff x="0" y="1296"/>
            <a:chExt cx="4320" cy="3977"/>
          </a:xfrm>
        </p:grpSpPr>
        <p:pic>
          <p:nvPicPr>
            <p:cNvPr id="2055" name="Picture 38" descr="5-Bechertelefon m Schere">
              <a:extLst>
                <a:ext uri="{FF2B5EF4-FFF2-40B4-BE49-F238E27FC236}">
                  <a16:creationId xmlns:a16="http://schemas.microsoft.com/office/drawing/2014/main" id="{A5497BCC-D49A-491E-B40A-6A93310634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" y="1962"/>
              <a:ext cx="2329" cy="2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6" name="Line 5">
              <a:extLst>
                <a:ext uri="{FF2B5EF4-FFF2-40B4-BE49-F238E27FC236}">
                  <a16:creationId xmlns:a16="http://schemas.microsoft.com/office/drawing/2014/main" id="{B25F4485-8E7A-4C17-8526-20D8D2EF21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05" y="1296"/>
              <a:ext cx="91" cy="9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57" name="Line 6">
              <a:extLst>
                <a:ext uri="{FF2B5EF4-FFF2-40B4-BE49-F238E27FC236}">
                  <a16:creationId xmlns:a16="http://schemas.microsoft.com/office/drawing/2014/main" id="{FE80CB7D-20AC-4993-AB2F-95C37BEBDC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6" y="1296"/>
              <a:ext cx="590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58" name="Line 8">
              <a:extLst>
                <a:ext uri="{FF2B5EF4-FFF2-40B4-BE49-F238E27FC236}">
                  <a16:creationId xmlns:a16="http://schemas.microsoft.com/office/drawing/2014/main" id="{795A254A-CBCC-4E1E-BFCB-CB28E4C266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6" y="2144"/>
              <a:ext cx="770" cy="7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59" name="Line 9">
              <a:extLst>
                <a:ext uri="{FF2B5EF4-FFF2-40B4-BE49-F238E27FC236}">
                  <a16:creationId xmlns:a16="http://schemas.microsoft.com/office/drawing/2014/main" id="{E2D228AA-22D4-4777-9D4E-5586FEC3C0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6" y="3096"/>
              <a:ext cx="499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60" name="Line 11">
              <a:extLst>
                <a:ext uri="{FF2B5EF4-FFF2-40B4-BE49-F238E27FC236}">
                  <a16:creationId xmlns:a16="http://schemas.microsoft.com/office/drawing/2014/main" id="{F31CAD4F-76B2-43BE-80A3-5CA9C31463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14" y="1781"/>
              <a:ext cx="362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61" name="Line 12">
              <a:extLst>
                <a:ext uri="{FF2B5EF4-FFF2-40B4-BE49-F238E27FC236}">
                  <a16:creationId xmlns:a16="http://schemas.microsoft.com/office/drawing/2014/main" id="{C7A0362B-6FA8-4B83-8658-6C0406C21F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2" y="2280"/>
              <a:ext cx="363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62" name="Line 14">
              <a:extLst>
                <a:ext uri="{FF2B5EF4-FFF2-40B4-BE49-F238E27FC236}">
                  <a16:creationId xmlns:a16="http://schemas.microsoft.com/office/drawing/2014/main" id="{0F4ADFF5-70ED-4A95-84C0-5546AF77D4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22" y="3278"/>
              <a:ext cx="272" cy="8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63" name="Line 15">
              <a:extLst>
                <a:ext uri="{FF2B5EF4-FFF2-40B4-BE49-F238E27FC236}">
                  <a16:creationId xmlns:a16="http://schemas.microsoft.com/office/drawing/2014/main" id="{7C5563A2-7E0F-42BD-B772-7328238058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44" y="3368"/>
              <a:ext cx="589" cy="9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64" name="Line 16">
              <a:extLst>
                <a:ext uri="{FF2B5EF4-FFF2-40B4-BE49-F238E27FC236}">
                  <a16:creationId xmlns:a16="http://schemas.microsoft.com/office/drawing/2014/main" id="{DD1BDD5B-74F2-488C-A65A-0DDEDB2D2B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53" y="3731"/>
              <a:ext cx="635" cy="15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65" name="Line 19">
              <a:extLst>
                <a:ext uri="{FF2B5EF4-FFF2-40B4-BE49-F238E27FC236}">
                  <a16:creationId xmlns:a16="http://schemas.microsoft.com/office/drawing/2014/main" id="{CA3A9422-2F05-4549-963A-C8A2890F4F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7" y="3459"/>
              <a:ext cx="317" cy="10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66" name="Line 20">
              <a:extLst>
                <a:ext uri="{FF2B5EF4-FFF2-40B4-BE49-F238E27FC236}">
                  <a16:creationId xmlns:a16="http://schemas.microsoft.com/office/drawing/2014/main" id="{178890CA-F8DA-473D-8B76-8A0F0670D0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6" y="1296"/>
              <a:ext cx="1406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67" name="Line 21">
              <a:extLst>
                <a:ext uri="{FF2B5EF4-FFF2-40B4-BE49-F238E27FC236}">
                  <a16:creationId xmlns:a16="http://schemas.microsoft.com/office/drawing/2014/main" id="{5EE872FF-0016-4E9F-B33B-3411C67655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85" y="2280"/>
              <a:ext cx="935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68" name="Line 23">
              <a:extLst>
                <a:ext uri="{FF2B5EF4-FFF2-40B4-BE49-F238E27FC236}">
                  <a16:creationId xmlns:a16="http://schemas.microsoft.com/office/drawing/2014/main" id="{CEBD723A-E396-46A3-9E18-F7E4BBECA9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94" y="4139"/>
              <a:ext cx="845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69" name="Line 24">
              <a:extLst>
                <a:ext uri="{FF2B5EF4-FFF2-40B4-BE49-F238E27FC236}">
                  <a16:creationId xmlns:a16="http://schemas.microsoft.com/office/drawing/2014/main" id="{04116F44-9EFD-4F06-A737-678C52D242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4" y="4548"/>
              <a:ext cx="1406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70" name="Line 25">
              <a:extLst>
                <a:ext uri="{FF2B5EF4-FFF2-40B4-BE49-F238E27FC236}">
                  <a16:creationId xmlns:a16="http://schemas.microsoft.com/office/drawing/2014/main" id="{55BEEEF4-7123-402F-98EB-516B6599C9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3" y="5273"/>
              <a:ext cx="1406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71" name="Line 26">
              <a:extLst>
                <a:ext uri="{FF2B5EF4-FFF2-40B4-BE49-F238E27FC236}">
                  <a16:creationId xmlns:a16="http://schemas.microsoft.com/office/drawing/2014/main" id="{F554ACA5-E56C-435B-95BC-DCEE272079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6" y="1781"/>
              <a:ext cx="1334" cy="16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72" name="Line 27">
              <a:extLst>
                <a:ext uri="{FF2B5EF4-FFF2-40B4-BE49-F238E27FC236}">
                  <a16:creationId xmlns:a16="http://schemas.microsoft.com/office/drawing/2014/main" id="{DC8CDB5B-66BA-4758-9BF0-F6DBDFFFD3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4321"/>
              <a:ext cx="1298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73" name="Line 28">
              <a:extLst>
                <a:ext uri="{FF2B5EF4-FFF2-40B4-BE49-F238E27FC236}">
                  <a16:creationId xmlns:a16="http://schemas.microsoft.com/office/drawing/2014/main" id="{F2803897-B60E-44A0-BFBF-23E907DD0F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3096"/>
              <a:ext cx="1026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74" name="Line 32">
              <a:extLst>
                <a:ext uri="{FF2B5EF4-FFF2-40B4-BE49-F238E27FC236}">
                  <a16:creationId xmlns:a16="http://schemas.microsoft.com/office/drawing/2014/main" id="{0802BBAA-794A-4AC9-B69E-F50567CCBF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144"/>
              <a:ext cx="1026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75" name="Line 39">
              <a:extLst>
                <a:ext uri="{FF2B5EF4-FFF2-40B4-BE49-F238E27FC236}">
                  <a16:creationId xmlns:a16="http://schemas.microsoft.com/office/drawing/2014/main" id="{2507FB18-7B94-4CBB-B432-836282A334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5" y="3550"/>
              <a:ext cx="181" cy="13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76" name="Line 40">
              <a:extLst>
                <a:ext uri="{FF2B5EF4-FFF2-40B4-BE49-F238E27FC236}">
                  <a16:creationId xmlns:a16="http://schemas.microsoft.com/office/drawing/2014/main" id="{2F24C407-4F62-402E-86F0-FFFE22A88F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6" y="4910"/>
              <a:ext cx="1406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77" name="Line 41">
              <a:extLst>
                <a:ext uri="{FF2B5EF4-FFF2-40B4-BE49-F238E27FC236}">
                  <a16:creationId xmlns:a16="http://schemas.microsoft.com/office/drawing/2014/main" id="{0B3A8329-FB40-4112-B4AC-04FADB43BC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2" y="2869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78" name="Line 42">
              <a:extLst>
                <a:ext uri="{FF2B5EF4-FFF2-40B4-BE49-F238E27FC236}">
                  <a16:creationId xmlns:a16="http://schemas.microsoft.com/office/drawing/2014/main" id="{55F06195-B681-4530-B1CD-D74516138C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9" y="2869"/>
              <a:ext cx="890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>
            <a:extLst>
              <a:ext uri="{FF2B5EF4-FFF2-40B4-BE49-F238E27FC236}">
                <a16:creationId xmlns:a16="http://schemas.microsoft.com/office/drawing/2014/main" id="{EC6CFE57-11C0-487A-BAD0-3E78F1CFACF9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825500" y="177800"/>
          <a:ext cx="5892800" cy="919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Document" r:id="rId3" imgW="6234136" imgH="9723581" progId="Word.Document.8">
                  <p:embed/>
                </p:oleObj>
              </mc:Choice>
              <mc:Fallback>
                <p:oleObj name="Document" r:id="rId3" imgW="6234136" imgH="9723581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0" y="177800"/>
                        <a:ext cx="5892800" cy="919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Benutzerdefiniert</PresentationFormat>
  <Paragraphs>6</Paragraphs>
  <Slides>2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Standarddesign</vt:lpstr>
      <vt:lpstr>Microsoft Word 97-2003-Dokument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MH</dc:creator>
  <cp:lastModifiedBy>Maren Heinzerling</cp:lastModifiedBy>
  <cp:revision>23</cp:revision>
  <dcterms:created xsi:type="dcterms:W3CDTF">2015-09-02T06:46:22Z</dcterms:created>
  <dcterms:modified xsi:type="dcterms:W3CDTF">2020-05-29T10:01:56Z</dcterms:modified>
</cp:coreProperties>
</file>