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9456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64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E4A58C-316D-41AF-A915-CBD54DA861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74D656-C28A-4282-BC80-20ED6C7E8E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405981-02CB-4B05-9549-22C0333EAB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934AF7-684D-40E5-AD23-1F622EEEC77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968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B4FADE-5E7A-48B8-B88F-9705A1FE04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AE39D4-8AA1-4CCC-B622-7C73E470C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B04DB5-2145-4FAA-B399-53C7C7C32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B4B12-8CE8-4AB1-BA1A-71CCD8EA33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2430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A10A6C-7563-480F-9AD5-B287776CE8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46C647-9A65-4FD9-9368-53F1F6FC37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DFC8C5-9BE9-40DA-9EEE-A10DB8DBA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307F6C-8C45-4C82-8098-FC4DEA304DB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524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22DC6-FDF6-4A02-BFC1-A58A25350A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10A7B-EF90-4F74-AC7D-FC8CD35D3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437B97-06AF-4040-89CD-96A0531E10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0D26F-FB31-424A-BB5F-E40AEE4A66F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920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4E0976-FEBA-48A4-B9D6-3E798A7263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CD6C49E-29E1-4652-AE5B-AABD31B7A6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20D5422-80C6-49BB-B868-3893F85062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0FB9B-3BDB-47D4-9E98-668DBF5EBE3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928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541DA4C-258C-46B4-BF9D-C95A9D203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53AF6CD-AD12-4CE2-BC8B-62D598DB47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A5C6C8-F1AF-4878-8B28-2BBDAB99EE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C63770-8EAC-4AB0-A13C-B2C83EFC0FA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36606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552D3FD-34AC-4EC4-BB48-3AD95E0334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A58E5A3-4BF9-4C4A-A9B8-765543F04A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39CD4E-A32C-42FC-B00E-610D68E0A5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633A-1330-41B3-903F-A50DAC4CEC3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3725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C54C6B-BA2B-4EAD-85D8-B66FC306B0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0F5E37-FF4A-4F5B-BDA6-53344BA99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A67574-1C11-466A-A354-9DE056AD8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17402B-8234-4972-B868-7D352085D09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5396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E8E28-15A7-408D-AA92-BA8038CA4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AEDCE7-53DA-47BB-9712-5B451D32EB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3F169-2422-4AF2-9B7E-901DAB60E8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E7724-5105-458E-A062-62F9E93D061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4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CFB6FE-E9BB-44F5-A996-98814CEF5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4E7664-69BA-4C46-A194-A4A801A734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7B8314-BE7C-4F4D-9CB6-41816376A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7DE85-FBE0-4A76-A703-25C6F864610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15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FE8DD7-5137-4280-9F53-297EE54D50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7FC1C-FE8D-4ADD-9BC5-87725706BF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A8BD55-3D3E-4623-AAE5-A2E0E7F38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2E487A-CB1F-40EF-93AF-57621C10BA7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15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431D27-F724-4CBF-A68C-98963A102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2DF8EE5-6CD5-458A-A3CE-AE7875926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20C42E1-972B-4CA9-AE6B-4901D83E340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BF86CA-837B-4222-B733-C954FA30EC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C1F6E8-96C2-4AAB-B929-0FBD1E5CA3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BE1D70A-DBE6-4278-BC2E-BA95B4649E5B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uberhafte-physik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id="{070AF835-C3D2-4CA5-9401-6F12DC448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468313"/>
            <a:ext cx="5183187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30000"/>
              </a:spcAft>
            </a:pPr>
            <a:r>
              <a:rPr lang="de-DE" altLang="de-DE"/>
              <a:t>Der Würfel (13)</a:t>
            </a:r>
          </a:p>
          <a:p>
            <a:pPr algn="ctr" eaLnBrk="1" hangingPunct="1"/>
            <a:r>
              <a:rPr lang="de-DE" altLang="de-DE" sz="1400"/>
              <a:t>Schreibe die richtigen Bezeichnungen auf die grauen Linien</a:t>
            </a:r>
            <a:endParaRPr lang="ru-RU" altLang="de-DE" sz="1400"/>
          </a:p>
        </p:txBody>
      </p:sp>
      <p:grpSp>
        <p:nvGrpSpPr>
          <p:cNvPr id="2051" name="Group 28">
            <a:extLst>
              <a:ext uri="{FF2B5EF4-FFF2-40B4-BE49-F238E27FC236}">
                <a16:creationId xmlns:a16="http://schemas.microsoft.com/office/drawing/2014/main" id="{43EA5771-D4CB-4654-8D49-FE0FEEBEA534}"/>
              </a:ext>
            </a:extLst>
          </p:cNvPr>
          <p:cNvGrpSpPr>
            <a:grpSpLocks/>
          </p:cNvGrpSpPr>
          <p:nvPr/>
        </p:nvGrpSpPr>
        <p:grpSpPr bwMode="auto">
          <a:xfrm>
            <a:off x="0" y="1884363"/>
            <a:ext cx="6858000" cy="5688012"/>
            <a:chOff x="0" y="1187"/>
            <a:chExt cx="4320" cy="3583"/>
          </a:xfrm>
        </p:grpSpPr>
        <p:pic>
          <p:nvPicPr>
            <p:cNvPr id="2054" name="Picture 4" descr="DSC05712">
              <a:extLst>
                <a:ext uri="{FF2B5EF4-FFF2-40B4-BE49-F238E27FC236}">
                  <a16:creationId xmlns:a16="http://schemas.microsoft.com/office/drawing/2014/main" id="{B5C4612F-9856-4587-AF5D-20E08D7A30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3" y="1746"/>
              <a:ext cx="2087" cy="1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5" name="Group 27">
              <a:extLst>
                <a:ext uri="{FF2B5EF4-FFF2-40B4-BE49-F238E27FC236}">
                  <a16:creationId xmlns:a16="http://schemas.microsoft.com/office/drawing/2014/main" id="{3CC8FF79-E713-4F8B-BD3D-2BF4F74B5D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87"/>
              <a:ext cx="4320" cy="3583"/>
              <a:chOff x="0" y="1187"/>
              <a:chExt cx="4320" cy="3583"/>
            </a:xfrm>
          </p:grpSpPr>
          <p:sp>
            <p:nvSpPr>
              <p:cNvPr id="2056" name="Line 6">
                <a:extLst>
                  <a:ext uri="{FF2B5EF4-FFF2-40B4-BE49-F238E27FC236}">
                    <a16:creationId xmlns:a16="http://schemas.microsoft.com/office/drawing/2014/main" id="{C6F0FA72-9E83-44A5-8085-E6793A6E80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6" y="2411"/>
                <a:ext cx="4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7" name="Line 7">
                <a:extLst>
                  <a:ext uri="{FF2B5EF4-FFF2-40B4-BE49-F238E27FC236}">
                    <a16:creationId xmlns:a16="http://schemas.microsoft.com/office/drawing/2014/main" id="{76BF2AF0-8A42-4D5D-9FCF-A9003215D0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25" y="1232"/>
                <a:ext cx="227" cy="7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8" name="Line 8">
                <a:extLst>
                  <a:ext uri="{FF2B5EF4-FFF2-40B4-BE49-F238E27FC236}">
                    <a16:creationId xmlns:a16="http://schemas.microsoft.com/office/drawing/2014/main" id="{2D78FFC8-C0CF-4FE9-8849-4427366877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88" y="1187"/>
                <a:ext cx="181" cy="8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9" name="Line 9">
                <a:extLst>
                  <a:ext uri="{FF2B5EF4-FFF2-40B4-BE49-F238E27FC236}">
                    <a16:creationId xmlns:a16="http://schemas.microsoft.com/office/drawing/2014/main" id="{8A74B4BC-09B6-49F5-9DE2-F8E34FE81B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0" y="3455"/>
                <a:ext cx="182" cy="7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0" name="Line 10">
                <a:extLst>
                  <a:ext uri="{FF2B5EF4-FFF2-40B4-BE49-F238E27FC236}">
                    <a16:creationId xmlns:a16="http://schemas.microsoft.com/office/drawing/2014/main" id="{3BD12BA5-5B34-4B22-AD6F-B688190B7B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5" y="3046"/>
                <a:ext cx="272" cy="1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1" name="Line 11">
                <a:extLst>
                  <a:ext uri="{FF2B5EF4-FFF2-40B4-BE49-F238E27FC236}">
                    <a16:creationId xmlns:a16="http://schemas.microsoft.com/office/drawing/2014/main" id="{C5D27C7C-8C62-418B-9CB6-E554F6C8CD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" y="1232"/>
                <a:ext cx="1179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2" name="Line 12">
                <a:extLst>
                  <a:ext uri="{FF2B5EF4-FFF2-40B4-BE49-F238E27FC236}">
                    <a16:creationId xmlns:a16="http://schemas.microsoft.com/office/drawing/2014/main" id="{E84B951C-7FF9-4999-84C5-6528F6BE8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9" y="1187"/>
                <a:ext cx="1452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3" name="Line 13">
                <a:extLst>
                  <a:ext uri="{FF2B5EF4-FFF2-40B4-BE49-F238E27FC236}">
                    <a16:creationId xmlns:a16="http://schemas.microsoft.com/office/drawing/2014/main" id="{02DA3F8B-4D14-4433-8C6F-C76E83E38D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411"/>
                <a:ext cx="1071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4" name="Line 14">
                <a:extLst>
                  <a:ext uri="{FF2B5EF4-FFF2-40B4-BE49-F238E27FC236}">
                    <a16:creationId xmlns:a16="http://schemas.microsoft.com/office/drawing/2014/main" id="{7395C030-5F9F-4AD6-9064-9B14BB3B4E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954"/>
                <a:ext cx="1179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5" name="Line 15">
                <a:extLst>
                  <a:ext uri="{FF2B5EF4-FFF2-40B4-BE49-F238E27FC236}">
                    <a16:creationId xmlns:a16="http://schemas.microsoft.com/office/drawing/2014/main" id="{07FC1A5F-5F50-4759-8291-3576B0260D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" y="4498"/>
                <a:ext cx="1361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6" name="Line 16">
                <a:extLst>
                  <a:ext uri="{FF2B5EF4-FFF2-40B4-BE49-F238E27FC236}">
                    <a16:creationId xmlns:a16="http://schemas.microsoft.com/office/drawing/2014/main" id="{6FB32106-153D-4D39-B6C0-B8EFD17B2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5" y="1595"/>
                <a:ext cx="317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7" name="Line 17">
                <a:extLst>
                  <a:ext uri="{FF2B5EF4-FFF2-40B4-BE49-F238E27FC236}">
                    <a16:creationId xmlns:a16="http://schemas.microsoft.com/office/drawing/2014/main" id="{DA98AD87-4EDF-4E9C-BA45-74ACE0713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7" y="3046"/>
                <a:ext cx="4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8" name="Line 18">
                <a:extLst>
                  <a:ext uri="{FF2B5EF4-FFF2-40B4-BE49-F238E27FC236}">
                    <a16:creationId xmlns:a16="http://schemas.microsoft.com/office/drawing/2014/main" id="{D47EBB1A-3A82-4790-894C-C3DFE26AE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07" y="3228"/>
                <a:ext cx="545" cy="7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69" name="Line 19">
                <a:extLst>
                  <a:ext uri="{FF2B5EF4-FFF2-40B4-BE49-F238E27FC236}">
                    <a16:creationId xmlns:a16="http://schemas.microsoft.com/office/drawing/2014/main" id="{B6A41C1A-DC02-486E-8C63-817EC6ECC8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0" y="3455"/>
                <a:ext cx="453" cy="10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70" name="Line 20">
                <a:extLst>
                  <a:ext uri="{FF2B5EF4-FFF2-40B4-BE49-F238E27FC236}">
                    <a16:creationId xmlns:a16="http://schemas.microsoft.com/office/drawing/2014/main" id="{36AF5092-1458-46A6-8D06-1750B33866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46"/>
                <a:ext cx="1117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71" name="Line 21">
                <a:extLst>
                  <a:ext uri="{FF2B5EF4-FFF2-40B4-BE49-F238E27FC236}">
                    <a16:creationId xmlns:a16="http://schemas.microsoft.com/office/drawing/2014/main" id="{D08878A8-768D-40C3-BFAD-0DCE613E33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2" y="1595"/>
                <a:ext cx="1316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72" name="Line 22">
                <a:extLst>
                  <a:ext uri="{FF2B5EF4-FFF2-40B4-BE49-F238E27FC236}">
                    <a16:creationId xmlns:a16="http://schemas.microsoft.com/office/drawing/2014/main" id="{283A85A1-0D2F-49F9-AF4E-8107456324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0" y="4226"/>
                <a:ext cx="1480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73" name="Line 24">
                <a:extLst>
                  <a:ext uri="{FF2B5EF4-FFF2-40B4-BE49-F238E27FC236}">
                    <a16:creationId xmlns:a16="http://schemas.microsoft.com/office/drawing/2014/main" id="{2D143B35-99CB-4D4C-8158-F68EC9428B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0" y="4770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2052" name="Text Box 25">
            <a:extLst>
              <a:ext uri="{FF2B5EF4-FFF2-40B4-BE49-F238E27FC236}">
                <a16:creationId xmlns:a16="http://schemas.microsoft.com/office/drawing/2014/main" id="{F5D9BE18-E176-4F93-8D0A-D57D7501D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8459788"/>
            <a:ext cx="621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200"/>
              <a:t>der Bleistift, der Nagel, das Blatt mit 2 Zeichnungen, der Lesestreifen, der Flüssigkleber, der Klebestift, die Schere, die Unterlage, der Würfel.</a:t>
            </a:r>
          </a:p>
        </p:txBody>
      </p:sp>
      <p:sp>
        <p:nvSpPr>
          <p:cNvPr id="2053" name="Text Box 26">
            <a:extLst>
              <a:ext uri="{FF2B5EF4-FFF2-40B4-BE49-F238E27FC236}">
                <a16:creationId xmlns:a16="http://schemas.microsoft.com/office/drawing/2014/main" id="{14B1FFC8-F74B-47F7-9FC9-B0DCABCBA02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437581" y="-2698193"/>
            <a:ext cx="507831" cy="585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de-DE" altLang="de-DE" sz="900" dirty="0">
                <a:solidFill>
                  <a:schemeClr val="bg2"/>
                </a:solidFill>
                <a:hlinkClick r:id="rId3"/>
              </a:rPr>
              <a:t>www.zauberhafte-physik.net</a:t>
            </a:r>
            <a:r>
              <a:rPr lang="de-DE" altLang="de-DE" sz="900" dirty="0">
                <a:solidFill>
                  <a:schemeClr val="bg2"/>
                </a:solidFill>
              </a:rPr>
              <a:t>   13-Arbeitsblatt Würfel Niveau  </a:t>
            </a:r>
            <a:r>
              <a:rPr lang="de-DE" altLang="de-DE" sz="1200" b="1" dirty="0">
                <a:solidFill>
                  <a:schemeClr val="bg2"/>
                </a:solidFill>
                <a:highlight>
                  <a:srgbClr val="FFFF00"/>
                </a:highlight>
              </a:rPr>
              <a:t>0-1 </a:t>
            </a:r>
            <a:r>
              <a:rPr lang="de-DE" altLang="de-DE" sz="900" dirty="0">
                <a:solidFill>
                  <a:schemeClr val="bg2"/>
                </a:solidFill>
              </a:rPr>
              <a:t>– Stand 7.01.2017</a:t>
            </a:r>
          </a:p>
          <a:p>
            <a:pPr eaLnBrk="1" hangingPunct="1"/>
            <a:r>
              <a:rPr lang="de-DE" altLang="de-DE" sz="9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>
            <a:extLst>
              <a:ext uri="{FF2B5EF4-FFF2-40B4-BE49-F238E27FC236}">
                <a16:creationId xmlns:a16="http://schemas.microsoft.com/office/drawing/2014/main" id="{1B767F6F-5315-4DED-8B29-9E781CFF2C4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20713" y="166688"/>
            <a:ext cx="5916612" cy="897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D1AF93C-C9D0-4FCF-A810-07BC1600C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323850"/>
            <a:ext cx="575468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Name:………………………………………………………. Datum: …………..…….</a:t>
            </a:r>
            <a:endParaRPr lang="ru-RU" alt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2BEB490-D291-4E1F-A598-43D39BE29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275" y="155575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3CE2C602-D994-4C28-A19B-4AAA45692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13" y="339725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 b="1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8251C45-DA5E-42AD-AC71-A4C550760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566738"/>
            <a:ext cx="594677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EA36605-8F4B-4537-909F-ED1143115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755650"/>
            <a:ext cx="606583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300">
                <a:solidFill>
                  <a:srgbClr val="000000"/>
                </a:solidFill>
              </a:rPr>
              <a:t>Wie alt bist du? ……………. Jahre                                         Klasse.: ……………….</a:t>
            </a:r>
            <a:endParaRPr lang="ru-RU" altLang="de-DE" sz="1300"/>
          </a:p>
        </p:txBody>
      </p:sp>
      <p:sp>
        <p:nvSpPr>
          <p:cNvPr id="3080" name="Rectangle 9">
            <a:extLst>
              <a:ext uri="{FF2B5EF4-FFF2-40B4-BE49-F238E27FC236}">
                <a16:creationId xmlns:a16="http://schemas.microsoft.com/office/drawing/2014/main" id="{2EC065A5-F8E7-4880-8A94-9BA6823A7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787400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 b="1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1" name="Rectangle 10">
            <a:extLst>
              <a:ext uri="{FF2B5EF4-FFF2-40B4-BE49-F238E27FC236}">
                <a16:creationId xmlns:a16="http://schemas.microsoft.com/office/drawing/2014/main" id="{BBDBE1F7-871E-42E9-9961-FB73F25FC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116013"/>
            <a:ext cx="591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130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Wie h</a:t>
            </a:r>
            <a:r>
              <a:rPr lang="de-DE" altLang="de-DE" sz="1300">
                <a:solidFill>
                  <a:srgbClr val="000000"/>
                </a:solidFill>
              </a:rPr>
              <a:t>ei</a:t>
            </a:r>
            <a:r>
              <a:rPr lang="ru-RU" altLang="de-DE" sz="1300">
                <a:solidFill>
                  <a:srgbClr val="000000"/>
                </a:solidFill>
              </a:rPr>
              <a:t>ß</a:t>
            </a:r>
            <a:r>
              <a:rPr lang="de-DE" altLang="de-DE" sz="1300">
                <a:solidFill>
                  <a:srgbClr val="000000"/>
                </a:solidFill>
              </a:rPr>
              <a:t>t</a:t>
            </a:r>
            <a:r>
              <a:rPr lang="ru-RU" altLang="de-DE" sz="1300">
                <a:solidFill>
                  <a:srgbClr val="000000"/>
                </a:solidFill>
              </a:rPr>
              <a:t> dein Versuch? ..................................................................................</a:t>
            </a:r>
            <a:endParaRPr lang="ru-RU" altLang="de-DE" sz="1300"/>
          </a:p>
        </p:txBody>
      </p:sp>
      <p:sp>
        <p:nvSpPr>
          <p:cNvPr id="3082" name="Rectangle 11">
            <a:extLst>
              <a:ext uri="{FF2B5EF4-FFF2-40B4-BE49-F238E27FC236}">
                <a16:creationId xmlns:a16="http://schemas.microsoft.com/office/drawing/2014/main" id="{14DB9FBD-8654-4110-AA3E-87F8D022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0975" y="812800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3" name="Rectangle 14">
            <a:extLst>
              <a:ext uri="{FF2B5EF4-FFF2-40B4-BE49-F238E27FC236}">
                <a16:creationId xmlns:a16="http://schemas.microsoft.com/office/drawing/2014/main" id="{97A6A4D2-A1FE-41B1-A885-677E57A9F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1187450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 b="1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4" name="Rectangle 15">
            <a:extLst>
              <a:ext uri="{FF2B5EF4-FFF2-40B4-BE49-F238E27FC236}">
                <a16:creationId xmlns:a16="http://schemas.microsoft.com/office/drawing/2014/main" id="{D7E7EB7F-F274-4C32-AD61-7212109C5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619250"/>
            <a:ext cx="2608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1300">
              <a:solidFill>
                <a:srgbClr val="000000"/>
              </a:solidFill>
            </a:endParaRPr>
          </a:p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Male ein Bild von deinem Versuch</a:t>
            </a:r>
            <a:r>
              <a:rPr lang="de-DE" altLang="de-DE" sz="1300">
                <a:solidFill>
                  <a:srgbClr val="000000"/>
                </a:solidFill>
              </a:rPr>
              <a:t>:</a:t>
            </a:r>
            <a:endParaRPr lang="ru-RU" altLang="de-DE" sz="1300"/>
          </a:p>
        </p:txBody>
      </p:sp>
      <p:sp>
        <p:nvSpPr>
          <p:cNvPr id="3085" name="Rectangle 16">
            <a:extLst>
              <a:ext uri="{FF2B5EF4-FFF2-40B4-BE49-F238E27FC236}">
                <a16:creationId xmlns:a16="http://schemas.microsoft.com/office/drawing/2014/main" id="{2B26CBF6-BFDA-4772-9548-C8D9FCDCA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013" y="1192213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.</a:t>
            </a:r>
            <a:endParaRPr lang="ru-RU" altLang="de-DE"/>
          </a:p>
        </p:txBody>
      </p:sp>
      <p:sp>
        <p:nvSpPr>
          <p:cNvPr id="3086" name="Rectangle 17">
            <a:extLst>
              <a:ext uri="{FF2B5EF4-FFF2-40B4-BE49-F238E27FC236}">
                <a16:creationId xmlns:a16="http://schemas.microsoft.com/office/drawing/2014/main" id="{52989763-7748-43EE-872E-13723433E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7988" y="1192213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7" name="Rectangle 21">
            <a:extLst>
              <a:ext uri="{FF2B5EF4-FFF2-40B4-BE49-F238E27FC236}">
                <a16:creationId xmlns:a16="http://schemas.microsoft.com/office/drawing/2014/main" id="{F89189D6-6C0A-4D9F-9FFB-5C497FCE2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20558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8" name="Rectangle 22">
            <a:extLst>
              <a:ext uri="{FF2B5EF4-FFF2-40B4-BE49-F238E27FC236}">
                <a16:creationId xmlns:a16="http://schemas.microsoft.com/office/drawing/2014/main" id="{EB860DF7-AA98-4C1A-9426-DB0C14B8B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22717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89" name="Rectangle 23">
            <a:extLst>
              <a:ext uri="{FF2B5EF4-FFF2-40B4-BE49-F238E27FC236}">
                <a16:creationId xmlns:a16="http://schemas.microsoft.com/office/drawing/2014/main" id="{C4320499-7D1C-4E49-B941-4B1888F87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24876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0" name="Rectangle 24">
            <a:extLst>
              <a:ext uri="{FF2B5EF4-FFF2-40B4-BE49-F238E27FC236}">
                <a16:creationId xmlns:a16="http://schemas.microsoft.com/office/drawing/2014/main" id="{953DB183-91CB-4AA1-8F55-BD4C42E29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27035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1" name="Rectangle 25">
            <a:extLst>
              <a:ext uri="{FF2B5EF4-FFF2-40B4-BE49-F238E27FC236}">
                <a16:creationId xmlns:a16="http://schemas.microsoft.com/office/drawing/2014/main" id="{051D1C95-0CD6-42AA-BAD1-F05A8244A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29194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2" name="Rectangle 26">
            <a:extLst>
              <a:ext uri="{FF2B5EF4-FFF2-40B4-BE49-F238E27FC236}">
                <a16:creationId xmlns:a16="http://schemas.microsoft.com/office/drawing/2014/main" id="{9715CC1E-7143-4E1D-B7FD-11D957648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31337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3" name="Rectangle 27">
            <a:extLst>
              <a:ext uri="{FF2B5EF4-FFF2-40B4-BE49-F238E27FC236}">
                <a16:creationId xmlns:a16="http://schemas.microsoft.com/office/drawing/2014/main" id="{7670E914-39E8-4A1C-909A-F9ACCECAE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33512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4" name="Rectangle 28">
            <a:extLst>
              <a:ext uri="{FF2B5EF4-FFF2-40B4-BE49-F238E27FC236}">
                <a16:creationId xmlns:a16="http://schemas.microsoft.com/office/drawing/2014/main" id="{4AD2FCDB-7F08-4E8A-894F-3F8ABDAA6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35671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5" name="Rectangle 29">
            <a:extLst>
              <a:ext uri="{FF2B5EF4-FFF2-40B4-BE49-F238E27FC236}">
                <a16:creationId xmlns:a16="http://schemas.microsoft.com/office/drawing/2014/main" id="{47DAE4D6-0D03-4216-A4E2-E931A7715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37814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6" name="Rectangle 30">
            <a:extLst>
              <a:ext uri="{FF2B5EF4-FFF2-40B4-BE49-F238E27FC236}">
                <a16:creationId xmlns:a16="http://schemas.microsoft.com/office/drawing/2014/main" id="{AB9A3BB9-0532-436F-8C95-5EB1A4F2F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399891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7" name="Rectangle 31">
            <a:extLst>
              <a:ext uri="{FF2B5EF4-FFF2-40B4-BE49-F238E27FC236}">
                <a16:creationId xmlns:a16="http://schemas.microsoft.com/office/drawing/2014/main" id="{FD5E2443-07FB-4920-B21C-2E522EDD9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2132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8" name="Rectangle 32">
            <a:extLst>
              <a:ext uri="{FF2B5EF4-FFF2-40B4-BE49-F238E27FC236}">
                <a16:creationId xmlns:a16="http://schemas.microsoft.com/office/drawing/2014/main" id="{82B7A847-6CF5-4732-9901-104FF5D90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4291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099" name="Rectangle 33">
            <a:extLst>
              <a:ext uri="{FF2B5EF4-FFF2-40B4-BE49-F238E27FC236}">
                <a16:creationId xmlns:a16="http://schemas.microsoft.com/office/drawing/2014/main" id="{1ACDED40-5D9D-424B-A967-5F65979ED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6450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0" name="Rectangle 34">
            <a:extLst>
              <a:ext uri="{FF2B5EF4-FFF2-40B4-BE49-F238E27FC236}">
                <a16:creationId xmlns:a16="http://schemas.microsoft.com/office/drawing/2014/main" id="{0A6C1EB5-C961-444A-8C56-42E835735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8609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1" name="Rectangle 35">
            <a:extLst>
              <a:ext uri="{FF2B5EF4-FFF2-40B4-BE49-F238E27FC236}">
                <a16:creationId xmlns:a16="http://schemas.microsoft.com/office/drawing/2014/main" id="{26AC9ADE-4BE4-4500-A4FF-FBD23585F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50768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2" name="Rectangle 36">
            <a:extLst>
              <a:ext uri="{FF2B5EF4-FFF2-40B4-BE49-F238E27FC236}">
                <a16:creationId xmlns:a16="http://schemas.microsoft.com/office/drawing/2014/main" id="{C194AEE0-105D-4A6B-8C2E-C94C90DC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52927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3" name="Rectangle 37">
            <a:extLst>
              <a:ext uri="{FF2B5EF4-FFF2-40B4-BE49-F238E27FC236}">
                <a16:creationId xmlns:a16="http://schemas.microsoft.com/office/drawing/2014/main" id="{68C6B19D-AF02-45D6-9F4C-DA5CC91E7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55086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4" name="Rectangle 38">
            <a:extLst>
              <a:ext uri="{FF2B5EF4-FFF2-40B4-BE49-F238E27FC236}">
                <a16:creationId xmlns:a16="http://schemas.microsoft.com/office/drawing/2014/main" id="{9619D7E3-635A-4F05-A6F7-454EEEFE4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5722938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5" name="Rectangle 39">
            <a:extLst>
              <a:ext uri="{FF2B5EF4-FFF2-40B4-BE49-F238E27FC236}">
                <a16:creationId xmlns:a16="http://schemas.microsoft.com/office/drawing/2014/main" id="{77B13438-7F9F-4418-93FE-847CE781E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5940425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6" name="Rectangle 40">
            <a:extLst>
              <a:ext uri="{FF2B5EF4-FFF2-40B4-BE49-F238E27FC236}">
                <a16:creationId xmlns:a16="http://schemas.microsoft.com/office/drawing/2014/main" id="{E6489E28-EAD1-4209-BAFC-617B1B65D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6154738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7" name="Rectangle 42">
            <a:extLst>
              <a:ext uri="{FF2B5EF4-FFF2-40B4-BE49-F238E27FC236}">
                <a16:creationId xmlns:a16="http://schemas.microsoft.com/office/drawing/2014/main" id="{89B13279-01FE-47CD-8D7B-BCF41406B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6361113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 b="1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08" name="Rectangle 44">
            <a:extLst>
              <a:ext uri="{FF2B5EF4-FFF2-40B4-BE49-F238E27FC236}">
                <a16:creationId xmlns:a16="http://schemas.microsoft.com/office/drawing/2014/main" id="{671BB11C-7FB9-4E16-B38B-16B009A30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6516688"/>
            <a:ext cx="55848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300">
                <a:solidFill>
                  <a:srgbClr val="000000"/>
                </a:solidFill>
              </a:rPr>
              <a:t>Welche Worte </a:t>
            </a:r>
            <a:r>
              <a:rPr lang="ru-RU" altLang="de-DE" sz="1300">
                <a:solidFill>
                  <a:srgbClr val="000000"/>
                </a:solidFill>
              </a:rPr>
              <a:t>hast du noch im Kopf? .............................................................</a:t>
            </a:r>
            <a:endParaRPr lang="ru-RU" altLang="de-DE"/>
          </a:p>
        </p:txBody>
      </p:sp>
      <p:sp>
        <p:nvSpPr>
          <p:cNvPr id="3109" name="Rectangle 45">
            <a:extLst>
              <a:ext uri="{FF2B5EF4-FFF2-40B4-BE49-F238E27FC236}">
                <a16:creationId xmlns:a16="http://schemas.microsoft.com/office/drawing/2014/main" id="{80148E1D-5444-42F8-AAF6-66A4F8984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6386513"/>
            <a:ext cx="460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0" name="Rectangle 46">
            <a:extLst>
              <a:ext uri="{FF2B5EF4-FFF2-40B4-BE49-F238E27FC236}">
                <a16:creationId xmlns:a16="http://schemas.microsoft.com/office/drawing/2014/main" id="{432631FD-C465-4CAE-88F2-C5E3C5156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6578600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1" name="Rectangle 47">
            <a:extLst>
              <a:ext uri="{FF2B5EF4-FFF2-40B4-BE49-F238E27FC236}">
                <a16:creationId xmlns:a16="http://schemas.microsoft.com/office/drawing/2014/main" id="{F2C14A91-998F-476A-8D92-438BD5B4D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6796088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2" name="Rectangle 48">
            <a:extLst>
              <a:ext uri="{FF2B5EF4-FFF2-40B4-BE49-F238E27FC236}">
                <a16:creationId xmlns:a16="http://schemas.microsoft.com/office/drawing/2014/main" id="{33BFC44F-256A-4FCE-AE22-5D23082C7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7010400"/>
            <a:ext cx="5761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………………………………………´…………………………………………………..</a:t>
            </a:r>
            <a:endParaRPr lang="ru-RU" altLang="de-DE"/>
          </a:p>
        </p:txBody>
      </p:sp>
      <p:sp>
        <p:nvSpPr>
          <p:cNvPr id="3113" name="Rectangle 49">
            <a:extLst>
              <a:ext uri="{FF2B5EF4-FFF2-40B4-BE49-F238E27FC236}">
                <a16:creationId xmlns:a16="http://schemas.microsoft.com/office/drawing/2014/main" id="{F79E9506-876F-4E03-80B3-FFFA40D63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4625" y="7010400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4" name="Rectangle 50">
            <a:extLst>
              <a:ext uri="{FF2B5EF4-FFF2-40B4-BE49-F238E27FC236}">
                <a16:creationId xmlns:a16="http://schemas.microsoft.com/office/drawing/2014/main" id="{FBBB7FF8-A1A5-4CB2-BBB3-8453B08E7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7199313"/>
            <a:ext cx="460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5" name="Rectangle 52">
            <a:extLst>
              <a:ext uri="{FF2B5EF4-FFF2-40B4-BE49-F238E27FC236}">
                <a16:creationId xmlns:a16="http://schemas.microsoft.com/office/drawing/2014/main" id="{D72F3660-1DD0-49F6-BA5B-FF1D1FD82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3" y="7378700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 b="1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6" name="Rectangle 53">
            <a:extLst>
              <a:ext uri="{FF2B5EF4-FFF2-40B4-BE49-F238E27FC236}">
                <a16:creationId xmlns:a16="http://schemas.microsoft.com/office/drawing/2014/main" id="{8AFBC618-25CB-46A6-BC2B-FBC1F4A99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7380288"/>
            <a:ext cx="276701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Schreibe einen Satz zu de</a:t>
            </a:r>
            <a:r>
              <a:rPr lang="de-DE" altLang="de-DE" sz="1300">
                <a:solidFill>
                  <a:srgbClr val="000000"/>
                </a:solidFill>
              </a:rPr>
              <a:t>m Versuch</a:t>
            </a:r>
            <a:r>
              <a:rPr lang="ru-RU" altLang="de-DE" sz="1300">
                <a:solidFill>
                  <a:srgbClr val="000000"/>
                </a:solidFill>
              </a:rPr>
              <a:t>:</a:t>
            </a:r>
            <a:endParaRPr lang="ru-RU" altLang="de-DE"/>
          </a:p>
        </p:txBody>
      </p:sp>
      <p:sp>
        <p:nvSpPr>
          <p:cNvPr id="3117" name="Rectangle 54">
            <a:extLst>
              <a:ext uri="{FF2B5EF4-FFF2-40B4-BE49-F238E27FC236}">
                <a16:creationId xmlns:a16="http://schemas.microsoft.com/office/drawing/2014/main" id="{A429E828-37C0-43A5-928E-C21D8B256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00" y="7383463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8" name="Rectangle 55">
            <a:extLst>
              <a:ext uri="{FF2B5EF4-FFF2-40B4-BE49-F238E27FC236}">
                <a16:creationId xmlns:a16="http://schemas.microsoft.com/office/drawing/2014/main" id="{504477C6-10B4-4016-B57D-402DCB9EB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7596188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5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19" name="Rectangle 56">
            <a:extLst>
              <a:ext uri="{FF2B5EF4-FFF2-40B4-BE49-F238E27FC236}">
                <a16:creationId xmlns:a16="http://schemas.microsoft.com/office/drawing/2014/main" id="{987CBB77-E7FA-4FFA-A969-C584CD8E3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7812088"/>
            <a:ext cx="5751513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…………………………………………………………….……………………………..</a:t>
            </a:r>
            <a:endParaRPr lang="ru-RU" altLang="de-DE"/>
          </a:p>
        </p:txBody>
      </p:sp>
      <p:sp>
        <p:nvSpPr>
          <p:cNvPr id="3120" name="Rectangle 57">
            <a:extLst>
              <a:ext uri="{FF2B5EF4-FFF2-40B4-BE49-F238E27FC236}">
                <a16:creationId xmlns:a16="http://schemas.microsoft.com/office/drawing/2014/main" id="{D39E6E1C-D171-4025-923B-31E411261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7812088"/>
            <a:ext cx="4603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1" name="Rectangle 58">
            <a:extLst>
              <a:ext uri="{FF2B5EF4-FFF2-40B4-BE49-F238E27FC236}">
                <a16:creationId xmlns:a16="http://schemas.microsoft.com/office/drawing/2014/main" id="{5BCB75CD-4562-452B-A939-CD42C452D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001000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2" name="Rectangle 59">
            <a:extLst>
              <a:ext uri="{FF2B5EF4-FFF2-40B4-BE49-F238E27FC236}">
                <a16:creationId xmlns:a16="http://schemas.microsoft.com/office/drawing/2014/main" id="{87B6B8AE-101C-4B31-AE98-3696A7584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189913"/>
            <a:ext cx="460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3" name="Rectangle 60">
            <a:extLst>
              <a:ext uri="{FF2B5EF4-FFF2-40B4-BE49-F238E27FC236}">
                <a16:creationId xmlns:a16="http://schemas.microsoft.com/office/drawing/2014/main" id="{B09FE798-F0D7-4319-B3AD-2865E2B18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378825"/>
            <a:ext cx="575151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…………………………………………………….……………………………………..</a:t>
            </a:r>
            <a:endParaRPr lang="ru-RU" altLang="de-DE"/>
          </a:p>
        </p:txBody>
      </p:sp>
      <p:sp>
        <p:nvSpPr>
          <p:cNvPr id="3124" name="Rectangle 61">
            <a:extLst>
              <a:ext uri="{FF2B5EF4-FFF2-40B4-BE49-F238E27FC236}">
                <a16:creationId xmlns:a16="http://schemas.microsoft.com/office/drawing/2014/main" id="{640AC2C4-A9B7-400C-BAF6-FCF2F5086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8378825"/>
            <a:ext cx="4603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5" name="Rectangle 62">
            <a:extLst>
              <a:ext uri="{FF2B5EF4-FFF2-40B4-BE49-F238E27FC236}">
                <a16:creationId xmlns:a16="http://schemas.microsoft.com/office/drawing/2014/main" id="{75A60E09-27E4-43A1-8710-1C29BBAEA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566150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6" name="Rectangle 63">
            <a:extLst>
              <a:ext uri="{FF2B5EF4-FFF2-40B4-BE49-F238E27FC236}">
                <a16:creationId xmlns:a16="http://schemas.microsoft.com/office/drawing/2014/main" id="{8FCD9B7A-DCE6-4300-A6FF-384E998C1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755063"/>
            <a:ext cx="460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sp>
        <p:nvSpPr>
          <p:cNvPr id="3127" name="Rectangle 64">
            <a:extLst>
              <a:ext uri="{FF2B5EF4-FFF2-40B4-BE49-F238E27FC236}">
                <a16:creationId xmlns:a16="http://schemas.microsoft.com/office/drawing/2014/main" id="{F6C48CB2-158F-48ED-846F-5B5A8E43E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8945563"/>
            <a:ext cx="3302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……</a:t>
            </a:r>
            <a:endParaRPr lang="ru-RU" altLang="de-DE"/>
          </a:p>
        </p:txBody>
      </p:sp>
      <p:sp>
        <p:nvSpPr>
          <p:cNvPr id="3128" name="Rectangle 65">
            <a:extLst>
              <a:ext uri="{FF2B5EF4-FFF2-40B4-BE49-F238E27FC236}">
                <a16:creationId xmlns:a16="http://schemas.microsoft.com/office/drawing/2014/main" id="{590D85F4-B9F6-4420-89F8-7B46E396D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8945563"/>
            <a:ext cx="54483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………………………………………………………………………………………</a:t>
            </a:r>
            <a:endParaRPr lang="ru-RU" altLang="de-DE"/>
          </a:p>
        </p:txBody>
      </p:sp>
      <p:sp>
        <p:nvSpPr>
          <p:cNvPr id="3129" name="Rectangle 66">
            <a:extLst>
              <a:ext uri="{FF2B5EF4-FFF2-40B4-BE49-F238E27FC236}">
                <a16:creationId xmlns:a16="http://schemas.microsoft.com/office/drawing/2014/main" id="{9154344A-935D-4F15-A7A3-C7D06BB4C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8945563"/>
            <a:ext cx="4603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300">
                <a:solidFill>
                  <a:srgbClr val="000000"/>
                </a:solidFill>
              </a:rPr>
              <a:t> </a:t>
            </a:r>
            <a:endParaRPr lang="ru-RU" altLang="de-DE"/>
          </a:p>
        </p:txBody>
      </p:sp>
      <p:grpSp>
        <p:nvGrpSpPr>
          <p:cNvPr id="3130" name="Group 67">
            <a:extLst>
              <a:ext uri="{FF2B5EF4-FFF2-40B4-BE49-F238E27FC236}">
                <a16:creationId xmlns:a16="http://schemas.microsoft.com/office/drawing/2014/main" id="{35CCCF0A-BF98-4811-BFEB-4B0D0B5D5529}"/>
              </a:ext>
            </a:extLst>
          </p:cNvPr>
          <p:cNvGrpSpPr>
            <a:grpSpLocks/>
          </p:cNvGrpSpPr>
          <p:nvPr/>
        </p:nvGrpSpPr>
        <p:grpSpPr bwMode="auto">
          <a:xfrm>
            <a:off x="620713" y="2124075"/>
            <a:ext cx="5857875" cy="4114800"/>
            <a:chOff x="418" y="1057"/>
            <a:chExt cx="3690" cy="2592"/>
          </a:xfrm>
        </p:grpSpPr>
        <p:sp>
          <p:nvSpPr>
            <p:cNvPr id="3131" name="Rectangle 68">
              <a:extLst>
                <a:ext uri="{FF2B5EF4-FFF2-40B4-BE49-F238E27FC236}">
                  <a16:creationId xmlns:a16="http://schemas.microsoft.com/office/drawing/2014/main" id="{65D3C1D1-4412-4EC1-A398-BC29C165A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" y="1057"/>
              <a:ext cx="3690" cy="25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132" name="Rectangle 69">
              <a:extLst>
                <a:ext uri="{FF2B5EF4-FFF2-40B4-BE49-F238E27FC236}">
                  <a16:creationId xmlns:a16="http://schemas.microsoft.com/office/drawing/2014/main" id="{13ADACE3-FBDF-4FF4-BDFF-F86BE7B0F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" y="1057"/>
              <a:ext cx="3690" cy="2592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Bildschirmpräsentation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Standarddesign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9</cp:revision>
  <dcterms:created xsi:type="dcterms:W3CDTF">2017-01-07T08:00:41Z</dcterms:created>
  <dcterms:modified xsi:type="dcterms:W3CDTF">2020-06-02T08:19:11Z</dcterms:modified>
</cp:coreProperties>
</file>