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9" r:id="rId3"/>
  </p:sldIdLst>
  <p:sldSz cx="6858000" cy="9144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2772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A4DA1CFE-B96C-4F13-A801-2D24D7CB45F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 altLang="de-DE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DDB3681F-8A37-4C31-9C14-46D243F860B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 altLang="de-DE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B3EB2931-F18D-40FB-8996-8E9918C984A2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2143125" y="685800"/>
            <a:ext cx="257175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4DBA4B1A-02A8-401D-88F0-5D41C41A683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4315A596-485C-405C-B8B3-097417C9B27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 altLang="de-DE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9DCDB332-68D0-4793-89C7-4DA83BC96D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34A417B-E6AC-4064-95D6-716BFE1CE072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90028B-21E3-4D60-99F2-1EF4DE8EF3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497013"/>
            <a:ext cx="5143500" cy="31829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BA6CC17-0739-4EF1-A284-5C1A6C15DF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4802188"/>
            <a:ext cx="5143500" cy="220821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7C77B3E-B2E1-406A-B23B-A8AF71A0E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CAAA9B6-283C-4D12-B458-AE29C2118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27FFDED-ED75-4882-8B95-F86A69D30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B5DC3D-5F24-43C5-B750-EAA89B77A276}" type="slidenum">
              <a:rPr lang="ru-RU" altLang="de-DE"/>
              <a:pPr/>
              <a:t>‹Nr.›</a:t>
            </a:fld>
            <a:endParaRPr lang="ru-RU" altLang="de-DE"/>
          </a:p>
        </p:txBody>
      </p:sp>
    </p:spTree>
    <p:extLst>
      <p:ext uri="{BB962C8B-B14F-4D97-AF65-F5344CB8AC3E}">
        <p14:creationId xmlns:p14="http://schemas.microsoft.com/office/powerpoint/2010/main" val="2838520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42D4F7-6130-462D-83EF-E9FDA9C92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9D46B9-0E33-474E-890A-8D7B885D1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3FEFE9B-6035-46EE-8265-E4F2417B6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2E2BDB8-92E3-4D60-A938-D6142F837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FE98B8B-A7A1-4CFE-BE09-C34A47FF6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94CBAF-534D-42E6-8F4C-84D9EE132144}" type="slidenum">
              <a:rPr lang="ru-RU" altLang="de-DE"/>
              <a:pPr/>
              <a:t>‹Nr.›</a:t>
            </a:fld>
            <a:endParaRPr lang="ru-RU" altLang="de-DE"/>
          </a:p>
        </p:txBody>
      </p:sp>
    </p:spTree>
    <p:extLst>
      <p:ext uri="{BB962C8B-B14F-4D97-AF65-F5344CB8AC3E}">
        <p14:creationId xmlns:p14="http://schemas.microsoft.com/office/powerpoint/2010/main" val="4080570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D4FBCC-A01B-4CC0-8628-A642DC781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279650"/>
            <a:ext cx="5915025" cy="38036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1A4A4EC-0E33-4416-9B71-FC85FBDCDD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8313" y="6119813"/>
            <a:ext cx="5915025" cy="200025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58F131C-FFF9-40BC-92C6-44AE8C3B0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AC6F023-8C7F-4548-BEA9-52AAAA396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0B0F22-CE58-4A11-B412-BCBE461F3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F8F42E-5CD2-44F4-91C0-5BA968572BA6}" type="slidenum">
              <a:rPr lang="ru-RU" altLang="de-DE"/>
              <a:pPr/>
              <a:t>‹Nr.›</a:t>
            </a:fld>
            <a:endParaRPr lang="ru-RU" altLang="de-DE"/>
          </a:p>
        </p:txBody>
      </p:sp>
    </p:spTree>
    <p:extLst>
      <p:ext uri="{BB962C8B-B14F-4D97-AF65-F5344CB8AC3E}">
        <p14:creationId xmlns:p14="http://schemas.microsoft.com/office/powerpoint/2010/main" val="1580227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4192BA-2E32-4F4F-A0F0-438414217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13B666D-A34D-40AB-A0DC-02AC997738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1641E4F-3552-46CD-9713-F90BF11F8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551F27D-968E-4380-81CA-8E20C472F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C053FB6-68DD-4EDB-BC7E-8A6E3AD89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77D619C-3503-4328-A906-E1DD04186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1B8ABE-4357-4346-812B-5DAE5F8E43AB}" type="slidenum">
              <a:rPr lang="ru-RU" altLang="de-DE"/>
              <a:pPr/>
              <a:t>‹Nr.›</a:t>
            </a:fld>
            <a:endParaRPr lang="ru-RU" altLang="de-DE"/>
          </a:p>
        </p:txBody>
      </p:sp>
    </p:spTree>
    <p:extLst>
      <p:ext uri="{BB962C8B-B14F-4D97-AF65-F5344CB8AC3E}">
        <p14:creationId xmlns:p14="http://schemas.microsoft.com/office/powerpoint/2010/main" val="2447296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59CE75-804C-40CB-98E1-0DCDA0591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487363"/>
            <a:ext cx="5915025" cy="1766887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E2BF298-0C81-489D-A5E5-5B229BAC20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075" y="2241550"/>
            <a:ext cx="2900363" cy="10985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B68513F-4467-4F4C-A7B8-E8CF94DB64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3075" y="3340100"/>
            <a:ext cx="2900363" cy="491331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099131E-7191-4205-BC85-C0B1C710B7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241550"/>
            <a:ext cx="2916237" cy="10985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BCADAB6-E79E-40DB-8D86-2D72AEF2CD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6237" cy="491331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7CE3562-C1C3-4C43-BC62-11BA8832B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727FC91-0F4D-45D7-BB24-526315764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F7BFEAB-5CC9-4BF5-A797-1B610080A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1BC0AE-09DA-4F81-B568-328F6F7DCA25}" type="slidenum">
              <a:rPr lang="ru-RU" altLang="de-DE"/>
              <a:pPr/>
              <a:t>‹Nr.›</a:t>
            </a:fld>
            <a:endParaRPr lang="ru-RU" altLang="de-DE"/>
          </a:p>
        </p:txBody>
      </p:sp>
    </p:spTree>
    <p:extLst>
      <p:ext uri="{BB962C8B-B14F-4D97-AF65-F5344CB8AC3E}">
        <p14:creationId xmlns:p14="http://schemas.microsoft.com/office/powerpoint/2010/main" val="3165119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5E6A68-8DA8-475D-8A77-A90C4C5A3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CF026F6-B46C-490C-9A66-157FF1CF7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7F78F92-E955-4830-866A-E6599FD5F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C9F5F3A-17E7-4D64-BDC5-EA6E004C0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853FC0-7906-4F8E-9259-0768B82D9BE6}" type="slidenum">
              <a:rPr lang="ru-RU" altLang="de-DE"/>
              <a:pPr/>
              <a:t>‹Nr.›</a:t>
            </a:fld>
            <a:endParaRPr lang="ru-RU" altLang="de-DE"/>
          </a:p>
        </p:txBody>
      </p:sp>
    </p:spTree>
    <p:extLst>
      <p:ext uri="{BB962C8B-B14F-4D97-AF65-F5344CB8AC3E}">
        <p14:creationId xmlns:p14="http://schemas.microsoft.com/office/powerpoint/2010/main" val="1077190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C7DE752-9E9A-42CC-86A3-1A7B9F4D9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B83FB86-BB27-4AD4-ABE1-C113D7067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F75E827-B7F8-4263-9956-E53872413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A25BD9-B670-44B1-8E88-73114997F111}" type="slidenum">
              <a:rPr lang="ru-RU" altLang="de-DE"/>
              <a:pPr/>
              <a:t>‹Nr.›</a:t>
            </a:fld>
            <a:endParaRPr lang="ru-RU" altLang="de-DE"/>
          </a:p>
        </p:txBody>
      </p:sp>
    </p:spTree>
    <p:extLst>
      <p:ext uri="{BB962C8B-B14F-4D97-AF65-F5344CB8AC3E}">
        <p14:creationId xmlns:p14="http://schemas.microsoft.com/office/powerpoint/2010/main" val="3644709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CC3B67-77F2-4888-9BB0-102C7AE8B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609600"/>
            <a:ext cx="221138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F0209CC-E9B8-4975-A9B6-27BBA7BC3A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6238" y="1316038"/>
            <a:ext cx="3471862" cy="64992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E76EA32-20E9-4770-B580-B0544D85EF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3075" y="2743200"/>
            <a:ext cx="2211388" cy="508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989F141-B2B1-44BE-A376-C59D63E95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E09581C-ECFF-4974-AC68-875FAB51C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2386290-BDD7-4A45-A830-259A99752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0C7C4B-DBBB-43FA-B25B-5D7E48A83467}" type="slidenum">
              <a:rPr lang="ru-RU" altLang="de-DE"/>
              <a:pPr/>
              <a:t>‹Nr.›</a:t>
            </a:fld>
            <a:endParaRPr lang="ru-RU" altLang="de-DE"/>
          </a:p>
        </p:txBody>
      </p:sp>
    </p:spTree>
    <p:extLst>
      <p:ext uri="{BB962C8B-B14F-4D97-AF65-F5344CB8AC3E}">
        <p14:creationId xmlns:p14="http://schemas.microsoft.com/office/powerpoint/2010/main" val="872281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A0CBA2-DB53-4ABB-A31D-615EE92D3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609600"/>
            <a:ext cx="221138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8377721-ADF2-49D7-8E21-E6614DA536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6238" y="1316038"/>
            <a:ext cx="3471862" cy="64992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F95C129-C6DF-4748-922E-BB20EBCB4C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3075" y="2743200"/>
            <a:ext cx="2211388" cy="508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811703B-1C4C-4408-AEE4-A13860259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61DC2EC-A1EC-474A-9F87-0E79BF84D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15060E4-E102-4A4B-8102-A6E5FA3F0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C7EC16-93F8-46CE-896A-FC4D55B87836}" type="slidenum">
              <a:rPr lang="ru-RU" altLang="de-DE"/>
              <a:pPr/>
              <a:t>‹Nr.›</a:t>
            </a:fld>
            <a:endParaRPr lang="ru-RU" altLang="de-DE"/>
          </a:p>
        </p:txBody>
      </p:sp>
    </p:spTree>
    <p:extLst>
      <p:ext uri="{BB962C8B-B14F-4D97-AF65-F5344CB8AC3E}">
        <p14:creationId xmlns:p14="http://schemas.microsoft.com/office/powerpoint/2010/main" val="916752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F0E4E0-A175-4D99-BF2D-5037E1A52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999A095-6D18-43CD-B04D-EEC18BC3A0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D1DB883-40D7-400C-BD53-0A805EEC8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9FB2BA9-B9D9-4916-8E33-4F1061A46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EBBBFA5-B106-4A2F-887D-FB386E4A6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397066-8924-47E4-9667-2D54A0C78097}" type="slidenum">
              <a:rPr lang="ru-RU" altLang="de-DE"/>
              <a:pPr/>
              <a:t>‹Nr.›</a:t>
            </a:fld>
            <a:endParaRPr lang="ru-RU" altLang="de-DE"/>
          </a:p>
        </p:txBody>
      </p:sp>
    </p:spTree>
    <p:extLst>
      <p:ext uri="{BB962C8B-B14F-4D97-AF65-F5344CB8AC3E}">
        <p14:creationId xmlns:p14="http://schemas.microsoft.com/office/powerpoint/2010/main" val="1824027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2E13C34-8E7A-4163-9220-115E41D529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1ABACAF-8696-4547-ABE7-5C386EF00A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5D303F0-9018-45BC-9C46-6252092C8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EBD1FC2-841F-4C2E-A421-DDB091418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E0C9290-4766-442F-A885-11FE9EBD0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25FB0B-7C5B-4587-A3B0-482C179EADD1}" type="slidenum">
              <a:rPr lang="ru-RU" altLang="de-DE"/>
              <a:pPr/>
              <a:t>‹Nr.›</a:t>
            </a:fld>
            <a:endParaRPr lang="ru-RU" altLang="de-DE"/>
          </a:p>
        </p:txBody>
      </p:sp>
    </p:spTree>
    <p:extLst>
      <p:ext uri="{BB962C8B-B14F-4D97-AF65-F5344CB8AC3E}">
        <p14:creationId xmlns:p14="http://schemas.microsoft.com/office/powerpoint/2010/main" val="4156207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FAD694F-5862-4CFF-A0B5-BE9CE4995C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de-DE"/>
              <a:t>Titelmasterformat durch Klicken bearbeiten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572A0CC-9750-4834-BA95-BD79F8139C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de-DE"/>
              <a:t>Textmasterformate durch Klicken bearbeiten</a:t>
            </a:r>
          </a:p>
          <a:p>
            <a:pPr lvl="1"/>
            <a:r>
              <a:rPr lang="ru-RU" altLang="de-DE"/>
              <a:t>Zweite Ebene</a:t>
            </a:r>
          </a:p>
          <a:p>
            <a:pPr lvl="2"/>
            <a:r>
              <a:rPr lang="ru-RU" altLang="de-DE"/>
              <a:t>Dritte Ebene</a:t>
            </a:r>
          </a:p>
          <a:p>
            <a:pPr lvl="3"/>
            <a:r>
              <a:rPr lang="ru-RU" altLang="de-DE"/>
              <a:t>Vierte Ebene</a:t>
            </a:r>
          </a:p>
          <a:p>
            <a:pPr lvl="4"/>
            <a:r>
              <a:rPr lang="ru-RU" altLang="de-DE"/>
              <a:t>Fünfte Ebene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ABF0D09-C8B0-428E-A1AC-39A5A92712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 altLang="de-DE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D5D4CD4-EB88-4AA9-A603-FA838CE3FF0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altLang="de-DE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A990D26-EFB7-49ED-9759-DEDB00C1F0C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69019E6-CC84-4943-9D76-FE0DC07B2313}" type="slidenum">
              <a:rPr lang="ru-RU" altLang="de-DE"/>
              <a:pPr/>
              <a:t>‹Nr.›</a:t>
            </a:fld>
            <a:endParaRPr lang="ru-RU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3" name="Text Box 35">
            <a:extLst>
              <a:ext uri="{FF2B5EF4-FFF2-40B4-BE49-F238E27FC236}">
                <a16:creationId xmlns:a16="http://schemas.microsoft.com/office/drawing/2014/main" id="{BC513199-A059-40EC-A6A0-60031E5FD6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713" y="0"/>
            <a:ext cx="2622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b="1"/>
              <a:t>Arbeitsblatt: Baupläne</a:t>
            </a:r>
            <a:endParaRPr lang="ru-RU" altLang="de-DE" b="1"/>
          </a:p>
        </p:txBody>
      </p:sp>
      <p:sp>
        <p:nvSpPr>
          <p:cNvPr id="2087" name="Text Box 39">
            <a:extLst>
              <a:ext uri="{FF2B5EF4-FFF2-40B4-BE49-F238E27FC236}">
                <a16:creationId xmlns:a16="http://schemas.microsoft.com/office/drawing/2014/main" id="{51203215-0E44-4055-8CE2-FFA8E9FEF2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250" y="2339975"/>
            <a:ext cx="467836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400"/>
              <a:t>.Baut den Turm von Bild: 1 nach und</a:t>
            </a:r>
          </a:p>
          <a:p>
            <a:pPr>
              <a:buFont typeface="Wingdings" panose="05000000000000000000" pitchFamily="2" charset="2"/>
              <a:buNone/>
            </a:pPr>
            <a:r>
              <a:rPr lang="de-DE" altLang="de-DE" sz="1400"/>
              <a:t> setzt die Legosteine dabei in die Vierecke des Bauplans.</a:t>
            </a:r>
            <a:endParaRPr lang="ru-RU" altLang="de-DE" sz="1400"/>
          </a:p>
        </p:txBody>
      </p:sp>
      <p:graphicFrame>
        <p:nvGraphicFramePr>
          <p:cNvPr id="2169" name="Group 121">
            <a:extLst>
              <a:ext uri="{FF2B5EF4-FFF2-40B4-BE49-F238E27FC236}">
                <a16:creationId xmlns:a16="http://schemas.microsoft.com/office/drawing/2014/main" id="{D1BCC408-08D5-40CB-AA60-6ED2F06BDA51}"/>
              </a:ext>
            </a:extLst>
          </p:cNvPr>
          <p:cNvGraphicFramePr>
            <a:graphicFrameLocks noGrp="1"/>
          </p:cNvGraphicFramePr>
          <p:nvPr/>
        </p:nvGraphicFramePr>
        <p:xfrm>
          <a:off x="3644900" y="4859338"/>
          <a:ext cx="2589213" cy="2205038"/>
        </p:xfrm>
        <a:graphic>
          <a:graphicData uri="http://schemas.openxmlformats.org/drawingml/2006/table">
            <a:tbl>
              <a:tblPr/>
              <a:tblGrid>
                <a:gridCol w="820738">
                  <a:extLst>
                    <a:ext uri="{9D8B030D-6E8A-4147-A177-3AD203B41FA5}">
                      <a16:colId xmlns:a16="http://schemas.microsoft.com/office/drawing/2014/main" val="3607208883"/>
                    </a:ext>
                  </a:extLst>
                </a:gridCol>
                <a:gridCol w="922337">
                  <a:extLst>
                    <a:ext uri="{9D8B030D-6E8A-4147-A177-3AD203B41FA5}">
                      <a16:colId xmlns:a16="http://schemas.microsoft.com/office/drawing/2014/main" val="606981237"/>
                    </a:ext>
                  </a:extLst>
                </a:gridCol>
                <a:gridCol w="846138">
                  <a:extLst>
                    <a:ext uri="{9D8B030D-6E8A-4147-A177-3AD203B41FA5}">
                      <a16:colId xmlns:a16="http://schemas.microsoft.com/office/drawing/2014/main" val="546632006"/>
                    </a:ext>
                  </a:extLst>
                </a:gridCol>
              </a:tblGrid>
              <a:tr h="7635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7739582"/>
                  </a:ext>
                </a:extLst>
              </a:tr>
              <a:tr h="720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8957123"/>
                  </a:ext>
                </a:extLst>
              </a:tr>
              <a:tr h="720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493982"/>
                  </a:ext>
                </a:extLst>
              </a:tr>
            </a:tbl>
          </a:graphicData>
        </a:graphic>
      </p:graphicFrame>
      <p:pic>
        <p:nvPicPr>
          <p:cNvPr id="2171" name="Picture 123">
            <a:extLst>
              <a:ext uri="{FF2B5EF4-FFF2-40B4-BE49-F238E27FC236}">
                <a16:creationId xmlns:a16="http://schemas.microsoft.com/office/drawing/2014/main" id="{9E3FBB97-8A00-4436-BFC5-443038AE0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75" y="5651500"/>
            <a:ext cx="1481138" cy="143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72" name="Text Box 124">
            <a:extLst>
              <a:ext uri="{FF2B5EF4-FFF2-40B4-BE49-F238E27FC236}">
                <a16:creationId xmlns:a16="http://schemas.microsoft.com/office/drawing/2014/main" id="{532FC7CC-EBA1-4405-B403-5FD5F1BE71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275" y="7667625"/>
            <a:ext cx="26463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de-DE" altLang="de-DE" sz="1400"/>
              <a:t>Baut die Türme der 3 Baupläne</a:t>
            </a:r>
            <a:endParaRPr lang="ru-RU" altLang="de-DE" sz="1400"/>
          </a:p>
        </p:txBody>
      </p:sp>
      <p:pic>
        <p:nvPicPr>
          <p:cNvPr id="2173" name="Picture 125">
            <a:extLst>
              <a:ext uri="{FF2B5EF4-FFF2-40B4-BE49-F238E27FC236}">
                <a16:creationId xmlns:a16="http://schemas.microsoft.com/office/drawing/2014/main" id="{456D50CC-1B99-475F-B7FC-A3103B248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" y="2987675"/>
            <a:ext cx="1420813" cy="1417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312" name="Group 264">
            <a:extLst>
              <a:ext uri="{FF2B5EF4-FFF2-40B4-BE49-F238E27FC236}">
                <a16:creationId xmlns:a16="http://schemas.microsoft.com/office/drawing/2014/main" id="{21D80E5C-8776-46B4-A4C4-D468D7725873}"/>
              </a:ext>
            </a:extLst>
          </p:cNvPr>
          <p:cNvGraphicFramePr>
            <a:graphicFrameLocks noGrp="1"/>
          </p:cNvGraphicFramePr>
          <p:nvPr/>
        </p:nvGraphicFramePr>
        <p:xfrm>
          <a:off x="3644900" y="3276600"/>
          <a:ext cx="2592388" cy="790575"/>
        </p:xfrm>
        <a:graphic>
          <a:graphicData uri="http://schemas.openxmlformats.org/drawingml/2006/table">
            <a:tbl>
              <a:tblPr/>
              <a:tblGrid>
                <a:gridCol w="865188">
                  <a:extLst>
                    <a:ext uri="{9D8B030D-6E8A-4147-A177-3AD203B41FA5}">
                      <a16:colId xmlns:a16="http://schemas.microsoft.com/office/drawing/2014/main" val="3486539941"/>
                    </a:ext>
                  </a:extLst>
                </a:gridCol>
                <a:gridCol w="862012">
                  <a:extLst>
                    <a:ext uri="{9D8B030D-6E8A-4147-A177-3AD203B41FA5}">
                      <a16:colId xmlns:a16="http://schemas.microsoft.com/office/drawing/2014/main" val="43257012"/>
                    </a:ext>
                  </a:extLst>
                </a:gridCol>
                <a:gridCol w="865188">
                  <a:extLst>
                    <a:ext uri="{9D8B030D-6E8A-4147-A177-3AD203B41FA5}">
                      <a16:colId xmlns:a16="http://schemas.microsoft.com/office/drawing/2014/main" val="993166058"/>
                    </a:ext>
                  </a:extLst>
                </a:gridCol>
              </a:tblGrid>
              <a:tr h="7905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kumimoji="0" lang="ru-RU" altLang="de-D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ru-RU" altLang="de-D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kumimoji="0" lang="ru-RU" altLang="de-D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7754404"/>
                  </a:ext>
                </a:extLst>
              </a:tr>
            </a:tbl>
          </a:graphicData>
        </a:graphic>
      </p:graphicFrame>
      <p:sp>
        <p:nvSpPr>
          <p:cNvPr id="2186" name="Text Box 138">
            <a:extLst>
              <a:ext uri="{FF2B5EF4-FFF2-40B4-BE49-F238E27FC236}">
                <a16:creationId xmlns:a16="http://schemas.microsoft.com/office/drawing/2014/main" id="{F7DD0C86-2D3D-449F-BF01-74AB46DE92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4675" y="4140200"/>
            <a:ext cx="6778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400"/>
              <a:t>Bild: 1</a:t>
            </a:r>
            <a:endParaRPr lang="ru-RU" altLang="de-DE" sz="1400"/>
          </a:p>
        </p:txBody>
      </p:sp>
      <p:sp>
        <p:nvSpPr>
          <p:cNvPr id="2187" name="Text Box 139">
            <a:extLst>
              <a:ext uri="{FF2B5EF4-FFF2-40B4-BE49-F238E27FC236}">
                <a16:creationId xmlns:a16="http://schemas.microsoft.com/office/drawing/2014/main" id="{F3447847-014F-4E79-9B88-93476E53F8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4675" y="6804025"/>
            <a:ext cx="6778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400"/>
              <a:t>Bild: 2</a:t>
            </a:r>
            <a:endParaRPr lang="ru-RU" altLang="de-DE" sz="1400"/>
          </a:p>
        </p:txBody>
      </p:sp>
      <p:grpSp>
        <p:nvGrpSpPr>
          <p:cNvPr id="2300" name="Group 252">
            <a:extLst>
              <a:ext uri="{FF2B5EF4-FFF2-40B4-BE49-F238E27FC236}">
                <a16:creationId xmlns:a16="http://schemas.microsoft.com/office/drawing/2014/main" id="{6BAE516A-BDEF-4BA9-8644-DEA28912E4AD}"/>
              </a:ext>
            </a:extLst>
          </p:cNvPr>
          <p:cNvGrpSpPr>
            <a:grpSpLocks/>
          </p:cNvGrpSpPr>
          <p:nvPr/>
        </p:nvGrpSpPr>
        <p:grpSpPr bwMode="auto">
          <a:xfrm>
            <a:off x="5445125" y="7524750"/>
            <a:ext cx="1008063" cy="1001713"/>
            <a:chOff x="1797" y="5012"/>
            <a:chExt cx="635" cy="631"/>
          </a:xfrm>
        </p:grpSpPr>
        <p:pic>
          <p:nvPicPr>
            <p:cNvPr id="2245" name="Picture 197">
              <a:extLst>
                <a:ext uri="{FF2B5EF4-FFF2-40B4-BE49-F238E27FC236}">
                  <a16:creationId xmlns:a16="http://schemas.microsoft.com/office/drawing/2014/main" id="{96AC7D28-8D6C-463B-8E8A-E37EB689B7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7" y="5012"/>
              <a:ext cx="635" cy="6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56" name="Group 208">
              <a:extLst>
                <a:ext uri="{FF2B5EF4-FFF2-40B4-BE49-F238E27FC236}">
                  <a16:creationId xmlns:a16="http://schemas.microsoft.com/office/drawing/2014/main" id="{756A3EA2-DF61-4F34-B37D-ECFE909DDA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97" y="5239"/>
              <a:ext cx="557" cy="192"/>
              <a:chOff x="482" y="5057"/>
              <a:chExt cx="557" cy="192"/>
            </a:xfrm>
          </p:grpSpPr>
          <p:grpSp>
            <p:nvGrpSpPr>
              <p:cNvPr id="2257" name="Group 209">
                <a:extLst>
                  <a:ext uri="{FF2B5EF4-FFF2-40B4-BE49-F238E27FC236}">
                    <a16:creationId xmlns:a16="http://schemas.microsoft.com/office/drawing/2014/main" id="{144DDB16-2E70-41B0-8359-C1A0BA1318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2" y="5057"/>
                <a:ext cx="330" cy="192"/>
                <a:chOff x="482" y="5057"/>
                <a:chExt cx="330" cy="192"/>
              </a:xfrm>
            </p:grpSpPr>
            <p:sp>
              <p:nvSpPr>
                <p:cNvPr id="2258" name="Text Box 210">
                  <a:extLst>
                    <a:ext uri="{FF2B5EF4-FFF2-40B4-BE49-F238E27FC236}">
                      <a16:creationId xmlns:a16="http://schemas.microsoft.com/office/drawing/2014/main" id="{95FB054E-0838-45E3-B5AF-BCAB0EE8E5E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82" y="5057"/>
                  <a:ext cx="149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r>
                    <a:rPr lang="de-DE" altLang="de-DE" sz="1400"/>
                    <a:t>0</a:t>
                  </a:r>
                  <a:endParaRPr lang="ru-RU" altLang="de-DE" sz="1400"/>
                </a:p>
              </p:txBody>
            </p:sp>
            <p:sp>
              <p:nvSpPr>
                <p:cNvPr id="2259" name="Text Box 211">
                  <a:extLst>
                    <a:ext uri="{FF2B5EF4-FFF2-40B4-BE49-F238E27FC236}">
                      <a16:creationId xmlns:a16="http://schemas.microsoft.com/office/drawing/2014/main" id="{EC0075B2-3D0E-4D39-B840-9A3529B9C4F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63" y="5057"/>
                  <a:ext cx="149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r>
                    <a:rPr lang="de-DE" altLang="de-DE" sz="1400"/>
                    <a:t>1</a:t>
                  </a:r>
                  <a:endParaRPr lang="ru-RU" altLang="de-DE" sz="1400"/>
                </a:p>
              </p:txBody>
            </p:sp>
          </p:grpSp>
          <p:sp>
            <p:nvSpPr>
              <p:cNvPr id="2260" name="Text Box 212">
                <a:extLst>
                  <a:ext uri="{FF2B5EF4-FFF2-40B4-BE49-F238E27FC236}">
                    <a16:creationId xmlns:a16="http://schemas.microsoft.com/office/drawing/2014/main" id="{447D2248-AB88-41AB-AE3E-97A801CD359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0" y="5057"/>
                <a:ext cx="149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de-DE" altLang="de-DE" sz="1400"/>
                  <a:t>2</a:t>
                </a:r>
                <a:endParaRPr lang="ru-RU" altLang="de-DE" sz="1400"/>
              </a:p>
            </p:txBody>
          </p:sp>
        </p:grpSp>
        <p:grpSp>
          <p:nvGrpSpPr>
            <p:cNvPr id="2261" name="Group 213">
              <a:extLst>
                <a:ext uri="{FF2B5EF4-FFF2-40B4-BE49-F238E27FC236}">
                  <a16:creationId xmlns:a16="http://schemas.microsoft.com/office/drawing/2014/main" id="{D86CE366-D7C5-44A4-9EE2-A20C72F169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97" y="5033"/>
              <a:ext cx="557" cy="192"/>
              <a:chOff x="482" y="5057"/>
              <a:chExt cx="557" cy="192"/>
            </a:xfrm>
          </p:grpSpPr>
          <p:grpSp>
            <p:nvGrpSpPr>
              <p:cNvPr id="2262" name="Group 214">
                <a:extLst>
                  <a:ext uri="{FF2B5EF4-FFF2-40B4-BE49-F238E27FC236}">
                    <a16:creationId xmlns:a16="http://schemas.microsoft.com/office/drawing/2014/main" id="{C7C65D08-C80F-4C2F-8109-2798B862CE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2" y="5057"/>
                <a:ext cx="330" cy="192"/>
                <a:chOff x="482" y="5057"/>
                <a:chExt cx="330" cy="192"/>
              </a:xfrm>
            </p:grpSpPr>
            <p:sp>
              <p:nvSpPr>
                <p:cNvPr id="2263" name="Text Box 215">
                  <a:extLst>
                    <a:ext uri="{FF2B5EF4-FFF2-40B4-BE49-F238E27FC236}">
                      <a16:creationId xmlns:a16="http://schemas.microsoft.com/office/drawing/2014/main" id="{349934D6-6952-4701-B818-7EFD2491A25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82" y="5057"/>
                  <a:ext cx="149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r>
                    <a:rPr lang="de-DE" altLang="de-DE" sz="1400"/>
                    <a:t>2</a:t>
                  </a:r>
                  <a:endParaRPr lang="ru-RU" altLang="de-DE" sz="1400"/>
                </a:p>
              </p:txBody>
            </p:sp>
            <p:sp>
              <p:nvSpPr>
                <p:cNvPr id="2264" name="Text Box 216">
                  <a:extLst>
                    <a:ext uri="{FF2B5EF4-FFF2-40B4-BE49-F238E27FC236}">
                      <a16:creationId xmlns:a16="http://schemas.microsoft.com/office/drawing/2014/main" id="{AF07AF52-0097-4C32-AB34-1EA217BF9C4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63" y="5057"/>
                  <a:ext cx="149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r>
                    <a:rPr lang="de-DE" altLang="de-DE" sz="1400"/>
                    <a:t>1</a:t>
                  </a:r>
                  <a:endParaRPr lang="ru-RU" altLang="de-DE" sz="1400"/>
                </a:p>
              </p:txBody>
            </p:sp>
          </p:grpSp>
          <p:sp>
            <p:nvSpPr>
              <p:cNvPr id="2265" name="Text Box 217">
                <a:extLst>
                  <a:ext uri="{FF2B5EF4-FFF2-40B4-BE49-F238E27FC236}">
                    <a16:creationId xmlns:a16="http://schemas.microsoft.com/office/drawing/2014/main" id="{0DC49C2F-9376-47E1-A32D-B0B010BB129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0" y="5057"/>
                <a:ext cx="149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de-DE" altLang="de-DE" sz="1400"/>
                  <a:t>2</a:t>
                </a:r>
                <a:endParaRPr lang="ru-RU" altLang="de-DE" sz="1400"/>
              </a:p>
            </p:txBody>
          </p:sp>
        </p:grpSp>
        <p:grpSp>
          <p:nvGrpSpPr>
            <p:cNvPr id="2266" name="Group 218">
              <a:extLst>
                <a:ext uri="{FF2B5EF4-FFF2-40B4-BE49-F238E27FC236}">
                  <a16:creationId xmlns:a16="http://schemas.microsoft.com/office/drawing/2014/main" id="{2C206275-7157-482F-9E9D-DBA69D5F04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42" y="5420"/>
              <a:ext cx="557" cy="192"/>
              <a:chOff x="482" y="5057"/>
              <a:chExt cx="557" cy="192"/>
            </a:xfrm>
          </p:grpSpPr>
          <p:grpSp>
            <p:nvGrpSpPr>
              <p:cNvPr id="2267" name="Group 219">
                <a:extLst>
                  <a:ext uri="{FF2B5EF4-FFF2-40B4-BE49-F238E27FC236}">
                    <a16:creationId xmlns:a16="http://schemas.microsoft.com/office/drawing/2014/main" id="{B8B5FE24-9A46-4EED-9831-93B56FE982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2" y="5057"/>
                <a:ext cx="330" cy="192"/>
                <a:chOff x="482" y="5057"/>
                <a:chExt cx="330" cy="192"/>
              </a:xfrm>
            </p:grpSpPr>
            <p:sp>
              <p:nvSpPr>
                <p:cNvPr id="2268" name="Text Box 220">
                  <a:extLst>
                    <a:ext uri="{FF2B5EF4-FFF2-40B4-BE49-F238E27FC236}">
                      <a16:creationId xmlns:a16="http://schemas.microsoft.com/office/drawing/2014/main" id="{538C976D-19B7-4F85-BB21-B33C726F6F2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82" y="5057"/>
                  <a:ext cx="149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r>
                    <a:rPr lang="de-DE" altLang="de-DE" sz="1400"/>
                    <a:t>0</a:t>
                  </a:r>
                  <a:endParaRPr lang="ru-RU" altLang="de-DE" sz="1400"/>
                </a:p>
              </p:txBody>
            </p:sp>
            <p:sp>
              <p:nvSpPr>
                <p:cNvPr id="2269" name="Text Box 221">
                  <a:extLst>
                    <a:ext uri="{FF2B5EF4-FFF2-40B4-BE49-F238E27FC236}">
                      <a16:creationId xmlns:a16="http://schemas.microsoft.com/office/drawing/2014/main" id="{CCBDEF2A-7865-4F16-B7EE-652E4952DAA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63" y="5057"/>
                  <a:ext cx="149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r>
                    <a:rPr lang="de-DE" altLang="de-DE" sz="1400"/>
                    <a:t>1</a:t>
                  </a:r>
                  <a:endParaRPr lang="ru-RU" altLang="de-DE" sz="1400"/>
                </a:p>
              </p:txBody>
            </p:sp>
          </p:grpSp>
          <p:sp>
            <p:nvSpPr>
              <p:cNvPr id="2270" name="Text Box 222">
                <a:extLst>
                  <a:ext uri="{FF2B5EF4-FFF2-40B4-BE49-F238E27FC236}">
                    <a16:creationId xmlns:a16="http://schemas.microsoft.com/office/drawing/2014/main" id="{EBAC382D-EEE1-46AE-9107-7938B12630B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0" y="5057"/>
                <a:ext cx="149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de-DE" altLang="de-DE" sz="1400"/>
                  <a:t>2</a:t>
                </a:r>
                <a:endParaRPr lang="ru-RU" altLang="de-DE" sz="1400"/>
              </a:p>
            </p:txBody>
          </p:sp>
        </p:grpSp>
      </p:grpSp>
      <p:grpSp>
        <p:nvGrpSpPr>
          <p:cNvPr id="2301" name="Group 253">
            <a:extLst>
              <a:ext uri="{FF2B5EF4-FFF2-40B4-BE49-F238E27FC236}">
                <a16:creationId xmlns:a16="http://schemas.microsoft.com/office/drawing/2014/main" id="{A5D10BF6-333A-4747-B857-D4C54D6C096A}"/>
              </a:ext>
            </a:extLst>
          </p:cNvPr>
          <p:cNvGrpSpPr>
            <a:grpSpLocks/>
          </p:cNvGrpSpPr>
          <p:nvPr/>
        </p:nvGrpSpPr>
        <p:grpSpPr bwMode="auto">
          <a:xfrm>
            <a:off x="3284538" y="7524750"/>
            <a:ext cx="1008062" cy="1001713"/>
            <a:chOff x="436" y="5012"/>
            <a:chExt cx="635" cy="631"/>
          </a:xfrm>
        </p:grpSpPr>
        <p:pic>
          <p:nvPicPr>
            <p:cNvPr id="2243" name="Picture 195">
              <a:extLst>
                <a:ext uri="{FF2B5EF4-FFF2-40B4-BE49-F238E27FC236}">
                  <a16:creationId xmlns:a16="http://schemas.microsoft.com/office/drawing/2014/main" id="{3167ADBA-891B-47FC-9FAB-66C8C9B7DC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" y="5012"/>
              <a:ext cx="635" cy="6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51" name="Group 203">
              <a:extLst>
                <a:ext uri="{FF2B5EF4-FFF2-40B4-BE49-F238E27FC236}">
                  <a16:creationId xmlns:a16="http://schemas.microsoft.com/office/drawing/2014/main" id="{7BBF6228-89C2-40FE-BA40-5F961F6CE8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2" y="5239"/>
              <a:ext cx="557" cy="192"/>
              <a:chOff x="482" y="5057"/>
              <a:chExt cx="557" cy="192"/>
            </a:xfrm>
          </p:grpSpPr>
          <p:grpSp>
            <p:nvGrpSpPr>
              <p:cNvPr id="2252" name="Group 204">
                <a:extLst>
                  <a:ext uri="{FF2B5EF4-FFF2-40B4-BE49-F238E27FC236}">
                    <a16:creationId xmlns:a16="http://schemas.microsoft.com/office/drawing/2014/main" id="{8256CAC7-8858-4242-BA73-E26F74CC33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2" y="5057"/>
                <a:ext cx="330" cy="192"/>
                <a:chOff x="482" y="5057"/>
                <a:chExt cx="330" cy="192"/>
              </a:xfrm>
            </p:grpSpPr>
            <p:sp>
              <p:nvSpPr>
                <p:cNvPr id="2253" name="Text Box 205">
                  <a:extLst>
                    <a:ext uri="{FF2B5EF4-FFF2-40B4-BE49-F238E27FC236}">
                      <a16:creationId xmlns:a16="http://schemas.microsoft.com/office/drawing/2014/main" id="{CB9998A0-33D1-42D2-93AE-A29924269EB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82" y="5057"/>
                  <a:ext cx="149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r>
                    <a:rPr lang="de-DE" altLang="de-DE" sz="1400"/>
                    <a:t>0</a:t>
                  </a:r>
                  <a:endParaRPr lang="ru-RU" altLang="de-DE" sz="1400"/>
                </a:p>
              </p:txBody>
            </p:sp>
            <p:sp>
              <p:nvSpPr>
                <p:cNvPr id="2254" name="Text Box 206">
                  <a:extLst>
                    <a:ext uri="{FF2B5EF4-FFF2-40B4-BE49-F238E27FC236}">
                      <a16:creationId xmlns:a16="http://schemas.microsoft.com/office/drawing/2014/main" id="{98108929-38EC-42B6-953F-A54859F87CE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63" y="5057"/>
                  <a:ext cx="149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r>
                    <a:rPr lang="de-DE" altLang="de-DE" sz="1400"/>
                    <a:t>3</a:t>
                  </a:r>
                  <a:endParaRPr lang="ru-RU" altLang="de-DE" sz="1400"/>
                </a:p>
              </p:txBody>
            </p:sp>
          </p:grpSp>
          <p:sp>
            <p:nvSpPr>
              <p:cNvPr id="2255" name="Text Box 207">
                <a:extLst>
                  <a:ext uri="{FF2B5EF4-FFF2-40B4-BE49-F238E27FC236}">
                    <a16:creationId xmlns:a16="http://schemas.microsoft.com/office/drawing/2014/main" id="{CA146ACE-2741-48E9-AA6F-DE3C68013C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0" y="5057"/>
                <a:ext cx="149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de-DE" altLang="de-DE" sz="1400"/>
                  <a:t>1</a:t>
                </a:r>
                <a:endParaRPr lang="ru-RU" altLang="de-DE" sz="1400"/>
              </a:p>
            </p:txBody>
          </p:sp>
        </p:grpSp>
        <p:grpSp>
          <p:nvGrpSpPr>
            <p:cNvPr id="2298" name="Group 250">
              <a:extLst>
                <a:ext uri="{FF2B5EF4-FFF2-40B4-BE49-F238E27FC236}">
                  <a16:creationId xmlns:a16="http://schemas.microsoft.com/office/drawing/2014/main" id="{1E26FD69-E846-48BC-9F6B-C01B974A20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2" y="5057"/>
              <a:ext cx="557" cy="555"/>
              <a:chOff x="482" y="5057"/>
              <a:chExt cx="557" cy="555"/>
            </a:xfrm>
          </p:grpSpPr>
          <p:grpSp>
            <p:nvGrpSpPr>
              <p:cNvPr id="2250" name="Group 202">
                <a:extLst>
                  <a:ext uri="{FF2B5EF4-FFF2-40B4-BE49-F238E27FC236}">
                    <a16:creationId xmlns:a16="http://schemas.microsoft.com/office/drawing/2014/main" id="{D81A9275-6C9E-499E-9600-FDBD36D4E4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2" y="5057"/>
                <a:ext cx="557" cy="192"/>
                <a:chOff x="482" y="5057"/>
                <a:chExt cx="557" cy="192"/>
              </a:xfrm>
            </p:grpSpPr>
            <p:grpSp>
              <p:nvGrpSpPr>
                <p:cNvPr id="2249" name="Group 201">
                  <a:extLst>
                    <a:ext uri="{FF2B5EF4-FFF2-40B4-BE49-F238E27FC236}">
                      <a16:creationId xmlns:a16="http://schemas.microsoft.com/office/drawing/2014/main" id="{5BC1F2F4-1F88-4424-9014-4CFEB812DB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82" y="5057"/>
                  <a:ext cx="330" cy="192"/>
                  <a:chOff x="482" y="5057"/>
                  <a:chExt cx="330" cy="192"/>
                </a:xfrm>
              </p:grpSpPr>
              <p:sp>
                <p:nvSpPr>
                  <p:cNvPr id="2246" name="Text Box 198">
                    <a:extLst>
                      <a:ext uri="{FF2B5EF4-FFF2-40B4-BE49-F238E27FC236}">
                        <a16:creationId xmlns:a16="http://schemas.microsoft.com/office/drawing/2014/main" id="{B4C3C8B8-404B-4752-BFC6-16BB0BEC8FA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82" y="5057"/>
                    <a:ext cx="149" cy="19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r>
                      <a:rPr lang="de-DE" altLang="de-DE" sz="1400"/>
                      <a:t>2</a:t>
                    </a:r>
                    <a:endParaRPr lang="ru-RU" altLang="de-DE" sz="1400"/>
                  </a:p>
                </p:txBody>
              </p:sp>
              <p:sp>
                <p:nvSpPr>
                  <p:cNvPr id="2247" name="Text Box 199">
                    <a:extLst>
                      <a:ext uri="{FF2B5EF4-FFF2-40B4-BE49-F238E27FC236}">
                        <a16:creationId xmlns:a16="http://schemas.microsoft.com/office/drawing/2014/main" id="{0178370D-72A1-4D1C-A5E2-EAB20890342A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63" y="5057"/>
                    <a:ext cx="149" cy="19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r>
                      <a:rPr lang="de-DE" altLang="de-DE" sz="1400"/>
                      <a:t>1</a:t>
                    </a:r>
                    <a:endParaRPr lang="ru-RU" altLang="de-DE" sz="1400"/>
                  </a:p>
                </p:txBody>
              </p:sp>
            </p:grpSp>
            <p:sp>
              <p:nvSpPr>
                <p:cNvPr id="2248" name="Text Box 200">
                  <a:extLst>
                    <a:ext uri="{FF2B5EF4-FFF2-40B4-BE49-F238E27FC236}">
                      <a16:creationId xmlns:a16="http://schemas.microsoft.com/office/drawing/2014/main" id="{4B77B1F9-BEA3-4CEC-B0A9-E0435999F91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90" y="5057"/>
                  <a:ext cx="149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r>
                    <a:rPr lang="de-DE" altLang="de-DE" sz="1400"/>
                    <a:t>2</a:t>
                  </a:r>
                  <a:endParaRPr lang="ru-RU" altLang="de-DE" sz="1400"/>
                </a:p>
              </p:txBody>
            </p:sp>
          </p:grpSp>
          <p:grpSp>
            <p:nvGrpSpPr>
              <p:cNvPr id="2271" name="Group 223">
                <a:extLst>
                  <a:ext uri="{FF2B5EF4-FFF2-40B4-BE49-F238E27FC236}">
                    <a16:creationId xmlns:a16="http://schemas.microsoft.com/office/drawing/2014/main" id="{49FB0E4A-0D75-41CE-ADBB-F0C39BBBCB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2" y="5420"/>
                <a:ext cx="557" cy="192"/>
                <a:chOff x="482" y="5057"/>
                <a:chExt cx="557" cy="192"/>
              </a:xfrm>
            </p:grpSpPr>
            <p:grpSp>
              <p:nvGrpSpPr>
                <p:cNvPr id="2272" name="Group 224">
                  <a:extLst>
                    <a:ext uri="{FF2B5EF4-FFF2-40B4-BE49-F238E27FC236}">
                      <a16:creationId xmlns:a16="http://schemas.microsoft.com/office/drawing/2014/main" id="{AAB68338-B955-475D-938A-254EDADFA2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82" y="5057"/>
                  <a:ext cx="330" cy="192"/>
                  <a:chOff x="482" y="5057"/>
                  <a:chExt cx="330" cy="192"/>
                </a:xfrm>
              </p:grpSpPr>
              <p:sp>
                <p:nvSpPr>
                  <p:cNvPr id="2273" name="Text Box 225">
                    <a:extLst>
                      <a:ext uri="{FF2B5EF4-FFF2-40B4-BE49-F238E27FC236}">
                        <a16:creationId xmlns:a16="http://schemas.microsoft.com/office/drawing/2014/main" id="{EF7DBB0C-C80F-4CBE-A1B6-029B68977CD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82" y="5057"/>
                    <a:ext cx="149" cy="19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r>
                      <a:rPr lang="de-DE" altLang="de-DE" sz="1400"/>
                      <a:t>0</a:t>
                    </a:r>
                    <a:endParaRPr lang="ru-RU" altLang="de-DE" sz="1400"/>
                  </a:p>
                </p:txBody>
              </p:sp>
              <p:sp>
                <p:nvSpPr>
                  <p:cNvPr id="2274" name="Text Box 226">
                    <a:extLst>
                      <a:ext uri="{FF2B5EF4-FFF2-40B4-BE49-F238E27FC236}">
                        <a16:creationId xmlns:a16="http://schemas.microsoft.com/office/drawing/2014/main" id="{0ACF0C55-A8DA-4CFC-B47A-BDF671033B90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63" y="5057"/>
                    <a:ext cx="149" cy="19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r>
                      <a:rPr lang="de-DE" altLang="de-DE" sz="1400"/>
                      <a:t>3</a:t>
                    </a:r>
                    <a:endParaRPr lang="ru-RU" altLang="de-DE" sz="1400"/>
                  </a:p>
                </p:txBody>
              </p:sp>
            </p:grpSp>
            <p:sp>
              <p:nvSpPr>
                <p:cNvPr id="2275" name="Text Box 227">
                  <a:extLst>
                    <a:ext uri="{FF2B5EF4-FFF2-40B4-BE49-F238E27FC236}">
                      <a16:creationId xmlns:a16="http://schemas.microsoft.com/office/drawing/2014/main" id="{9637B340-EE07-4F82-8756-C985D3C5825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90" y="5057"/>
                  <a:ext cx="149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r>
                    <a:rPr lang="de-DE" altLang="de-DE" sz="1400"/>
                    <a:t>0</a:t>
                  </a:r>
                  <a:endParaRPr lang="ru-RU" altLang="de-DE" sz="1400"/>
                </a:p>
              </p:txBody>
            </p:sp>
          </p:grpSp>
        </p:grpSp>
      </p:grpSp>
      <p:grpSp>
        <p:nvGrpSpPr>
          <p:cNvPr id="2299" name="Group 251">
            <a:extLst>
              <a:ext uri="{FF2B5EF4-FFF2-40B4-BE49-F238E27FC236}">
                <a16:creationId xmlns:a16="http://schemas.microsoft.com/office/drawing/2014/main" id="{2C51C13C-5E20-45DD-B7BE-6C17C5487D97}"/>
              </a:ext>
            </a:extLst>
          </p:cNvPr>
          <p:cNvGrpSpPr>
            <a:grpSpLocks/>
          </p:cNvGrpSpPr>
          <p:nvPr/>
        </p:nvGrpSpPr>
        <p:grpSpPr bwMode="auto">
          <a:xfrm>
            <a:off x="4365625" y="7524750"/>
            <a:ext cx="1008063" cy="1001713"/>
            <a:chOff x="1117" y="5012"/>
            <a:chExt cx="635" cy="631"/>
          </a:xfrm>
        </p:grpSpPr>
        <p:pic>
          <p:nvPicPr>
            <p:cNvPr id="2244" name="Picture 196">
              <a:extLst>
                <a:ext uri="{FF2B5EF4-FFF2-40B4-BE49-F238E27FC236}">
                  <a16:creationId xmlns:a16="http://schemas.microsoft.com/office/drawing/2014/main" id="{F3DF04B4-8491-43D7-B104-0949EA4C05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7" y="5012"/>
              <a:ext cx="635" cy="6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86" name="Group 238">
              <a:extLst>
                <a:ext uri="{FF2B5EF4-FFF2-40B4-BE49-F238E27FC236}">
                  <a16:creationId xmlns:a16="http://schemas.microsoft.com/office/drawing/2014/main" id="{751700A9-121A-4AA0-B913-D9D3F3AEAD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62" y="5057"/>
              <a:ext cx="557" cy="192"/>
              <a:chOff x="1162" y="5057"/>
              <a:chExt cx="557" cy="192"/>
            </a:xfrm>
          </p:grpSpPr>
          <p:grpSp>
            <p:nvGrpSpPr>
              <p:cNvPr id="2277" name="Group 229">
                <a:extLst>
                  <a:ext uri="{FF2B5EF4-FFF2-40B4-BE49-F238E27FC236}">
                    <a16:creationId xmlns:a16="http://schemas.microsoft.com/office/drawing/2014/main" id="{8E5364EC-9871-404F-A595-9828F3AB1B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62" y="5057"/>
                <a:ext cx="330" cy="192"/>
                <a:chOff x="482" y="5057"/>
                <a:chExt cx="330" cy="192"/>
              </a:xfrm>
            </p:grpSpPr>
            <p:sp>
              <p:nvSpPr>
                <p:cNvPr id="2278" name="Text Box 230">
                  <a:extLst>
                    <a:ext uri="{FF2B5EF4-FFF2-40B4-BE49-F238E27FC236}">
                      <a16:creationId xmlns:a16="http://schemas.microsoft.com/office/drawing/2014/main" id="{624E5EF5-6791-4557-A7D2-0204CA897D3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82" y="5057"/>
                  <a:ext cx="149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r>
                    <a:rPr lang="de-DE" altLang="de-DE" sz="1400"/>
                    <a:t>4</a:t>
                  </a:r>
                  <a:endParaRPr lang="ru-RU" altLang="de-DE" sz="1400"/>
                </a:p>
              </p:txBody>
            </p:sp>
            <p:sp>
              <p:nvSpPr>
                <p:cNvPr id="2279" name="Text Box 231">
                  <a:extLst>
                    <a:ext uri="{FF2B5EF4-FFF2-40B4-BE49-F238E27FC236}">
                      <a16:creationId xmlns:a16="http://schemas.microsoft.com/office/drawing/2014/main" id="{C49ADAE4-CF9A-4F91-999B-254F4D4FBCC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63" y="5057"/>
                  <a:ext cx="149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r>
                    <a:rPr lang="de-DE" altLang="de-DE" sz="1400"/>
                    <a:t>1</a:t>
                  </a:r>
                  <a:endParaRPr lang="ru-RU" altLang="de-DE" sz="1400"/>
                </a:p>
              </p:txBody>
            </p:sp>
          </p:grpSp>
          <p:sp>
            <p:nvSpPr>
              <p:cNvPr id="2280" name="Text Box 232">
                <a:extLst>
                  <a:ext uri="{FF2B5EF4-FFF2-40B4-BE49-F238E27FC236}">
                    <a16:creationId xmlns:a16="http://schemas.microsoft.com/office/drawing/2014/main" id="{DCBB2345-FD03-41CC-B341-40C808D9BF6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70" y="5057"/>
                <a:ext cx="149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de-DE" altLang="de-DE" sz="1400"/>
                  <a:t>1</a:t>
                </a:r>
                <a:endParaRPr lang="ru-RU" altLang="de-DE" sz="1400"/>
              </a:p>
            </p:txBody>
          </p:sp>
        </p:grpSp>
        <p:grpSp>
          <p:nvGrpSpPr>
            <p:cNvPr id="2281" name="Group 233">
              <a:extLst>
                <a:ext uri="{FF2B5EF4-FFF2-40B4-BE49-F238E27FC236}">
                  <a16:creationId xmlns:a16="http://schemas.microsoft.com/office/drawing/2014/main" id="{161261B7-87CA-48C1-BE18-27F173D851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62" y="5239"/>
              <a:ext cx="557" cy="192"/>
              <a:chOff x="482" y="5057"/>
              <a:chExt cx="557" cy="192"/>
            </a:xfrm>
          </p:grpSpPr>
          <p:grpSp>
            <p:nvGrpSpPr>
              <p:cNvPr id="2282" name="Group 234">
                <a:extLst>
                  <a:ext uri="{FF2B5EF4-FFF2-40B4-BE49-F238E27FC236}">
                    <a16:creationId xmlns:a16="http://schemas.microsoft.com/office/drawing/2014/main" id="{546BA554-4A8C-4055-8A15-3AA63241FC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2" y="5057"/>
                <a:ext cx="330" cy="192"/>
                <a:chOff x="482" y="5057"/>
                <a:chExt cx="330" cy="192"/>
              </a:xfrm>
            </p:grpSpPr>
            <p:sp>
              <p:nvSpPr>
                <p:cNvPr id="2283" name="Text Box 235">
                  <a:extLst>
                    <a:ext uri="{FF2B5EF4-FFF2-40B4-BE49-F238E27FC236}">
                      <a16:creationId xmlns:a16="http://schemas.microsoft.com/office/drawing/2014/main" id="{7F50D6B0-7DEF-4FEF-82AC-41AAC9FE249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82" y="5057"/>
                  <a:ext cx="149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r>
                    <a:rPr lang="de-DE" altLang="de-DE" sz="1400"/>
                    <a:t>3</a:t>
                  </a:r>
                  <a:endParaRPr lang="ru-RU" altLang="de-DE" sz="1400"/>
                </a:p>
              </p:txBody>
            </p:sp>
            <p:sp>
              <p:nvSpPr>
                <p:cNvPr id="2284" name="Text Box 236">
                  <a:extLst>
                    <a:ext uri="{FF2B5EF4-FFF2-40B4-BE49-F238E27FC236}">
                      <a16:creationId xmlns:a16="http://schemas.microsoft.com/office/drawing/2014/main" id="{EC3A414D-2622-44CC-9F36-91D239D6F08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63" y="5057"/>
                  <a:ext cx="149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r>
                    <a:rPr lang="de-DE" altLang="de-DE" sz="1400"/>
                    <a:t>0</a:t>
                  </a:r>
                  <a:endParaRPr lang="ru-RU" altLang="de-DE" sz="1400"/>
                </a:p>
              </p:txBody>
            </p:sp>
          </p:grpSp>
          <p:sp>
            <p:nvSpPr>
              <p:cNvPr id="2285" name="Text Box 237">
                <a:extLst>
                  <a:ext uri="{FF2B5EF4-FFF2-40B4-BE49-F238E27FC236}">
                    <a16:creationId xmlns:a16="http://schemas.microsoft.com/office/drawing/2014/main" id="{19C219D2-7CBB-4E08-8310-64F291F15E1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0" y="5057"/>
                <a:ext cx="149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de-DE" altLang="de-DE" sz="1400"/>
                  <a:t>0</a:t>
                </a:r>
                <a:endParaRPr lang="ru-RU" altLang="de-DE" sz="1400"/>
              </a:p>
            </p:txBody>
          </p:sp>
        </p:grpSp>
        <p:grpSp>
          <p:nvGrpSpPr>
            <p:cNvPr id="2287" name="Group 239">
              <a:extLst>
                <a:ext uri="{FF2B5EF4-FFF2-40B4-BE49-F238E27FC236}">
                  <a16:creationId xmlns:a16="http://schemas.microsoft.com/office/drawing/2014/main" id="{C1288408-5917-45C1-A147-A9F5CF448B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62" y="5420"/>
              <a:ext cx="557" cy="192"/>
              <a:chOff x="1162" y="5057"/>
              <a:chExt cx="557" cy="192"/>
            </a:xfrm>
          </p:grpSpPr>
          <p:grpSp>
            <p:nvGrpSpPr>
              <p:cNvPr id="2288" name="Group 240">
                <a:extLst>
                  <a:ext uri="{FF2B5EF4-FFF2-40B4-BE49-F238E27FC236}">
                    <a16:creationId xmlns:a16="http://schemas.microsoft.com/office/drawing/2014/main" id="{40841610-74CE-4B2B-A798-EEAA93D7B8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62" y="5057"/>
                <a:ext cx="330" cy="192"/>
                <a:chOff x="482" y="5057"/>
                <a:chExt cx="330" cy="192"/>
              </a:xfrm>
            </p:grpSpPr>
            <p:sp>
              <p:nvSpPr>
                <p:cNvPr id="2289" name="Text Box 241">
                  <a:extLst>
                    <a:ext uri="{FF2B5EF4-FFF2-40B4-BE49-F238E27FC236}">
                      <a16:creationId xmlns:a16="http://schemas.microsoft.com/office/drawing/2014/main" id="{79C9A06A-59BC-4A8D-93B1-C8AC6DDFB94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82" y="5057"/>
                  <a:ext cx="149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r>
                    <a:rPr lang="de-DE" altLang="de-DE" sz="1400"/>
                    <a:t>0</a:t>
                  </a:r>
                  <a:endParaRPr lang="ru-RU" altLang="de-DE" sz="1400"/>
                </a:p>
              </p:txBody>
            </p:sp>
            <p:sp>
              <p:nvSpPr>
                <p:cNvPr id="2290" name="Text Box 242">
                  <a:extLst>
                    <a:ext uri="{FF2B5EF4-FFF2-40B4-BE49-F238E27FC236}">
                      <a16:creationId xmlns:a16="http://schemas.microsoft.com/office/drawing/2014/main" id="{FAB3B31A-FEC3-494D-BC6D-D4BAD9A5482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63" y="5057"/>
                  <a:ext cx="149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r>
                    <a:rPr lang="de-DE" altLang="de-DE" sz="1400"/>
                    <a:t>1</a:t>
                  </a:r>
                  <a:endParaRPr lang="ru-RU" altLang="de-DE" sz="1400"/>
                </a:p>
              </p:txBody>
            </p:sp>
          </p:grpSp>
          <p:sp>
            <p:nvSpPr>
              <p:cNvPr id="2291" name="Text Box 243">
                <a:extLst>
                  <a:ext uri="{FF2B5EF4-FFF2-40B4-BE49-F238E27FC236}">
                    <a16:creationId xmlns:a16="http://schemas.microsoft.com/office/drawing/2014/main" id="{189D6E55-6BCC-46D9-8C8E-3B02D3D64A5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70" y="5057"/>
                <a:ext cx="149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de-DE" altLang="de-DE" sz="1400"/>
                  <a:t>1</a:t>
                </a:r>
                <a:endParaRPr lang="ru-RU" altLang="de-DE" sz="1400"/>
              </a:p>
            </p:txBody>
          </p:sp>
        </p:grpSp>
      </p:grpSp>
      <p:sp>
        <p:nvSpPr>
          <p:cNvPr id="2294" name="Text Box 246">
            <a:extLst>
              <a:ext uri="{FF2B5EF4-FFF2-40B4-BE49-F238E27FC236}">
                <a16:creationId xmlns:a16="http://schemas.microsoft.com/office/drawing/2014/main" id="{9DB15B6D-5F80-4AC9-9B65-45C04539E5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275" y="4859338"/>
            <a:ext cx="307181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de-DE" altLang="de-DE" sz="1400"/>
              <a:t>Baut den Turm von Bild: 2 nach.</a:t>
            </a:r>
          </a:p>
          <a:p>
            <a:pPr>
              <a:buFont typeface="Wingdings" panose="05000000000000000000" pitchFamily="2" charset="2"/>
              <a:buNone/>
            </a:pPr>
            <a:r>
              <a:rPr lang="de-DE" altLang="de-DE" sz="1400"/>
              <a:t>Setzt die Legosteine in den Bauplan.</a:t>
            </a:r>
            <a:endParaRPr lang="ru-RU" altLang="de-DE" sz="1400"/>
          </a:p>
        </p:txBody>
      </p:sp>
      <p:sp>
        <p:nvSpPr>
          <p:cNvPr id="2303" name="Text Box 255">
            <a:extLst>
              <a:ext uri="{FF2B5EF4-FFF2-40B4-BE49-F238E27FC236}">
                <a16:creationId xmlns:a16="http://schemas.microsoft.com/office/drawing/2014/main" id="{16871222-09DC-44C5-A6A5-5EFC35F349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1300" y="6227763"/>
            <a:ext cx="8667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200"/>
              <a:t>Bauplan 2</a:t>
            </a:r>
            <a:endParaRPr lang="ru-RU" altLang="de-DE" sz="1200"/>
          </a:p>
        </p:txBody>
      </p:sp>
      <p:sp>
        <p:nvSpPr>
          <p:cNvPr id="2305" name="Text Box 257">
            <a:extLst>
              <a:ext uri="{FF2B5EF4-FFF2-40B4-BE49-F238E27FC236}">
                <a16:creationId xmlns:a16="http://schemas.microsoft.com/office/drawing/2014/main" id="{78231147-3A1C-4F76-A6B6-2F2C8748EB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75" y="8807450"/>
            <a:ext cx="20002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900"/>
              <a:t>Quelle: Cornelsson Mathematikheft </a:t>
            </a:r>
            <a:endParaRPr lang="ru-RU" altLang="de-DE" sz="900"/>
          </a:p>
        </p:txBody>
      </p:sp>
      <p:sp>
        <p:nvSpPr>
          <p:cNvPr id="2309" name="Rectangle 261">
            <a:extLst>
              <a:ext uri="{FF2B5EF4-FFF2-40B4-BE49-F238E27FC236}">
                <a16:creationId xmlns:a16="http://schemas.microsoft.com/office/drawing/2014/main" id="{84D1849B-2CC8-44ED-AF78-493D904E59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288" y="523875"/>
            <a:ext cx="6146800" cy="1604963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tabLst>
                <a:tab pos="180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180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180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180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180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de-DE" altLang="de-DE" sz="1400" b="1"/>
              <a:t>Turmbau – alle zusammen!</a:t>
            </a:r>
            <a:endParaRPr lang="de-DE" altLang="de-DE" sz="1400"/>
          </a:p>
          <a:p>
            <a:r>
              <a:rPr lang="de-DE" altLang="de-DE" sz="1400"/>
              <a:t>Wir bilden zwei Gruppen.</a:t>
            </a:r>
          </a:p>
          <a:p>
            <a:r>
              <a:rPr lang="de-DE" altLang="de-DE" sz="1400"/>
              <a:t>Jede Gruppe baut auf dem Lehrertisch einen Turm. </a:t>
            </a:r>
          </a:p>
          <a:p>
            <a:r>
              <a:rPr lang="de-DE" altLang="de-DE" sz="1400"/>
              <a:t>Ein Kind nach dem anderen setzt einen Würfel auf den Turm seiner Gruppe, bis ein Turm umfällt.</a:t>
            </a:r>
          </a:p>
          <a:p>
            <a:pPr>
              <a:lnSpc>
                <a:spcPct val="90000"/>
              </a:lnSpc>
            </a:pPr>
            <a:r>
              <a:rPr lang="de-DE" altLang="de-DE" sz="1400"/>
              <a:t>Die Gruppe mit dem höheren Turm ist Sieger und darf den Verlierern sagen, was sie machen sollen</a:t>
            </a:r>
            <a:r>
              <a:rPr lang="de-DE" altLang="de-DE"/>
              <a:t>.                       </a:t>
            </a:r>
          </a:p>
        </p:txBody>
      </p:sp>
      <p:sp>
        <p:nvSpPr>
          <p:cNvPr id="2313" name="Text Box 265">
            <a:extLst>
              <a:ext uri="{FF2B5EF4-FFF2-40B4-BE49-F238E27FC236}">
                <a16:creationId xmlns:a16="http://schemas.microsoft.com/office/drawing/2014/main" id="{1015E8D7-C768-4CED-94F3-17A16F88A3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1300" y="3635375"/>
            <a:ext cx="8667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200"/>
              <a:t>Bauplan 1</a:t>
            </a:r>
            <a:endParaRPr lang="ru-RU" altLang="de-DE" sz="1200"/>
          </a:p>
        </p:txBody>
      </p:sp>
      <p:sp>
        <p:nvSpPr>
          <p:cNvPr id="2314" name="Rectangle 266">
            <a:extLst>
              <a:ext uri="{FF2B5EF4-FFF2-40B4-BE49-F238E27FC236}">
                <a16:creationId xmlns:a16="http://schemas.microsoft.com/office/drawing/2014/main" id="{66E0F4A4-1085-4B98-9CCF-F76AF9E472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275" y="2268538"/>
            <a:ext cx="6119813" cy="2303462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315" name="Rectangle 267">
            <a:extLst>
              <a:ext uri="{FF2B5EF4-FFF2-40B4-BE49-F238E27FC236}">
                <a16:creationId xmlns:a16="http://schemas.microsoft.com/office/drawing/2014/main" id="{6AC235F4-5C20-4A25-A0B6-0D58367483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275" y="4716463"/>
            <a:ext cx="6119813" cy="2520950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316" name="Rectangle 268">
            <a:extLst>
              <a:ext uri="{FF2B5EF4-FFF2-40B4-BE49-F238E27FC236}">
                <a16:creationId xmlns:a16="http://schemas.microsoft.com/office/drawing/2014/main" id="{495B5837-E1D4-4DC4-8919-405F20F5B7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275" y="7380288"/>
            <a:ext cx="6119813" cy="1295400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>
            <a:extLst>
              <a:ext uri="{FF2B5EF4-FFF2-40B4-BE49-F238E27FC236}">
                <a16:creationId xmlns:a16="http://schemas.microsoft.com/office/drawing/2014/main" id="{944BD4B9-F715-4BC6-BDC9-BC099D677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250825"/>
            <a:ext cx="6207125" cy="889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5" name="Text Box 5">
            <a:extLst>
              <a:ext uri="{FF2B5EF4-FFF2-40B4-BE49-F238E27FC236}">
                <a16:creationId xmlns:a16="http://schemas.microsoft.com/office/drawing/2014/main" id="{0724CD3F-9053-4ADE-B662-960C73E18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175" y="4356100"/>
            <a:ext cx="4086225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400"/>
              <a:t>Verbindet die Bauten mit den richtigen Bauplänen</a:t>
            </a:r>
            <a:endParaRPr lang="ru-RU" altLang="de-DE" sz="1400"/>
          </a:p>
        </p:txBody>
      </p:sp>
      <p:sp>
        <p:nvSpPr>
          <p:cNvPr id="5126" name="Text Box 6">
            <a:extLst>
              <a:ext uri="{FF2B5EF4-FFF2-40B4-BE49-F238E27FC236}">
                <a16:creationId xmlns:a16="http://schemas.microsoft.com/office/drawing/2014/main" id="{7DCF9D07-1C05-4A08-B4A9-2B8AEFB67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150" y="5449888"/>
            <a:ext cx="3240088" cy="5175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de-DE" altLang="de-DE" sz="1400"/>
          </a:p>
          <a:p>
            <a:r>
              <a:rPr lang="de-DE" altLang="de-DE" sz="1400"/>
              <a:t>Schreibt die Baupläne in die Vierecke               </a:t>
            </a:r>
            <a:endParaRPr lang="ru-RU" altLang="de-DE" sz="1400"/>
          </a:p>
        </p:txBody>
      </p:sp>
      <p:sp>
        <p:nvSpPr>
          <p:cNvPr id="5127" name="Text Box 7">
            <a:extLst>
              <a:ext uri="{FF2B5EF4-FFF2-40B4-BE49-F238E27FC236}">
                <a16:creationId xmlns:a16="http://schemas.microsoft.com/office/drawing/2014/main" id="{7E95ED65-0945-4228-9CEF-C081AF14E3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7200" y="8675688"/>
            <a:ext cx="200025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900"/>
              <a:t>Quelle: Cornelsson Mathematikheft </a:t>
            </a:r>
            <a:endParaRPr lang="ru-RU" altLang="de-DE" sz="900"/>
          </a:p>
        </p:txBody>
      </p:sp>
      <p:sp>
        <p:nvSpPr>
          <p:cNvPr id="5128" name="Rectangle 8">
            <a:extLst>
              <a:ext uri="{FF2B5EF4-FFF2-40B4-BE49-F238E27FC236}">
                <a16:creationId xmlns:a16="http://schemas.microsoft.com/office/drawing/2014/main" id="{5C1D115F-D587-4D07-BAC3-6A83F3E2F7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275" y="8675688"/>
            <a:ext cx="358775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129" name="Rectangle 9">
            <a:extLst>
              <a:ext uri="{FF2B5EF4-FFF2-40B4-BE49-F238E27FC236}">
                <a16:creationId xmlns:a16="http://schemas.microsoft.com/office/drawing/2014/main" id="{B908ACAB-69D1-44E1-91A8-E40E2A161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150" y="250825"/>
            <a:ext cx="1728788" cy="3603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132" name="Rectangle 12">
            <a:extLst>
              <a:ext uri="{FF2B5EF4-FFF2-40B4-BE49-F238E27FC236}">
                <a16:creationId xmlns:a16="http://schemas.microsoft.com/office/drawing/2014/main" id="{6889AA8E-DA34-45C3-A049-4A6479BDD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150" y="323850"/>
            <a:ext cx="5976938" cy="4718050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133" name="Rectangle 13">
            <a:extLst>
              <a:ext uri="{FF2B5EF4-FFF2-40B4-BE49-F238E27FC236}">
                <a16:creationId xmlns:a16="http://schemas.microsoft.com/office/drawing/2014/main" id="{C7DCE145-B085-4F52-9256-FC831403D8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150" y="5292725"/>
            <a:ext cx="5976938" cy="3167063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134" name="Rectangle 14">
            <a:extLst>
              <a:ext uri="{FF2B5EF4-FFF2-40B4-BE49-F238E27FC236}">
                <a16:creationId xmlns:a16="http://schemas.microsoft.com/office/drawing/2014/main" id="{168EA839-DE6B-486F-BB1E-3D5AD7C803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5263" y="5435600"/>
            <a:ext cx="2447925" cy="144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</Words>
  <Application>Microsoft Office PowerPoint</Application>
  <PresentationFormat>Bildschirmpräsentation (4:3)</PresentationFormat>
  <Paragraphs>53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5" baseType="lpstr">
      <vt:lpstr>Arial</vt:lpstr>
      <vt:lpstr>Wingdings</vt:lpstr>
      <vt:lpstr>Standarddesign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MH</dc:creator>
  <cp:lastModifiedBy>Maren Heinzerling</cp:lastModifiedBy>
  <cp:revision>15</cp:revision>
  <dcterms:created xsi:type="dcterms:W3CDTF">2016-07-01T08:31:45Z</dcterms:created>
  <dcterms:modified xsi:type="dcterms:W3CDTF">2020-06-02T08:17:11Z</dcterms:modified>
</cp:coreProperties>
</file>