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7"/>
  </p:notesMasterIdLst>
  <p:sldIdLst>
    <p:sldId id="269" r:id="rId5"/>
    <p:sldId id="270" r:id="rId6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A46"/>
    <a:srgbClr val="008000"/>
    <a:srgbClr val="0076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Keine Formatvorlage, kein Gitternetz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Keine Formatvorlage, Tabellengitternetz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5976" autoAdjust="0"/>
  </p:normalViewPr>
  <p:slideViewPr>
    <p:cSldViewPr>
      <p:cViewPr varScale="1">
        <p:scale>
          <a:sx n="80" d="100"/>
          <a:sy n="80" d="100"/>
        </p:scale>
        <p:origin x="162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1FA288-F65C-4312-9088-19F513C3A543}" type="datetimeFigureOut">
              <a:rPr lang="de-DE" smtClean="0"/>
              <a:t>01.12.2024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7E12FF-86A7-4F73-9947-24F3FF05293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516546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58D3C-19D0-4561-B9E8-80DA0EF56713}" type="datetimeFigureOut">
              <a:rPr lang="de-DE" smtClean="0"/>
              <a:t>01.12.2024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6D168-DC7E-4C25-868C-B9707F37A05F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58D3C-19D0-4561-B9E8-80DA0EF56713}" type="datetimeFigureOut">
              <a:rPr lang="de-DE" smtClean="0"/>
              <a:t>01.12.2024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6D168-DC7E-4C25-868C-B9707F37A05F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58D3C-19D0-4561-B9E8-80DA0EF56713}" type="datetimeFigureOut">
              <a:rPr lang="de-DE" smtClean="0"/>
              <a:t>01.12.2024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6D168-DC7E-4C25-868C-B9707F37A05F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58D3C-19D0-4561-B9E8-80DA0EF56713}" type="datetimeFigureOut">
              <a:rPr lang="de-DE" smtClean="0"/>
              <a:t>01.12.2024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6D168-DC7E-4C25-868C-B9707F37A05F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58D3C-19D0-4561-B9E8-80DA0EF56713}" type="datetimeFigureOut">
              <a:rPr lang="de-DE" smtClean="0"/>
              <a:t>01.12.2024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6D168-DC7E-4C25-868C-B9707F37A05F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58D3C-19D0-4561-B9E8-80DA0EF56713}" type="datetimeFigureOut">
              <a:rPr lang="de-DE" smtClean="0"/>
              <a:t>01.12.2024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6D168-DC7E-4C25-868C-B9707F37A05F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58D3C-19D0-4561-B9E8-80DA0EF56713}" type="datetimeFigureOut">
              <a:rPr lang="de-DE" smtClean="0"/>
              <a:t>01.12.2024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6D168-DC7E-4C25-868C-B9707F37A05F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58D3C-19D0-4561-B9E8-80DA0EF56713}" type="datetimeFigureOut">
              <a:rPr lang="de-DE" smtClean="0"/>
              <a:t>01.12.2024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6D168-DC7E-4C25-868C-B9707F37A05F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58D3C-19D0-4561-B9E8-80DA0EF56713}" type="datetimeFigureOut">
              <a:rPr lang="de-DE" smtClean="0"/>
              <a:t>01.12.2024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6D168-DC7E-4C25-868C-B9707F37A05F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58D3C-19D0-4561-B9E8-80DA0EF56713}" type="datetimeFigureOut">
              <a:rPr lang="de-DE" smtClean="0"/>
              <a:t>01.12.2024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6D168-DC7E-4C25-868C-B9707F37A05F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58D3C-19D0-4561-B9E8-80DA0EF56713}" type="datetimeFigureOut">
              <a:rPr lang="de-DE" smtClean="0"/>
              <a:t>01.12.2024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6D168-DC7E-4C25-868C-B9707F37A05F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9000">
              <a:schemeClr val="accent1">
                <a:lumMod val="5000"/>
                <a:lumOff val="95000"/>
              </a:schemeClr>
            </a:gs>
            <a:gs pos="100000">
              <a:schemeClr val="accent5">
                <a:lumMod val="60000"/>
                <a:lumOff val="4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558D3C-19D0-4561-B9E8-80DA0EF56713}" type="datetimeFigureOut">
              <a:rPr lang="de-DE" smtClean="0"/>
              <a:t>01.12.2024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B6D168-DC7E-4C25-868C-B9707F37A05F}" type="slidenum">
              <a:rPr lang="de-DE" smtClean="0"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9A46"/>
            </a:gs>
            <a:gs pos="100000">
              <a:srgbClr val="92D050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feld 17">
            <a:extLst>
              <a:ext uri="{FF2B5EF4-FFF2-40B4-BE49-F238E27FC236}">
                <a16:creationId xmlns:a16="http://schemas.microsoft.com/office/drawing/2014/main" id="{FBF0B6E3-F028-FC41-1D6E-8C1A4A863321}"/>
              </a:ext>
            </a:extLst>
          </p:cNvPr>
          <p:cNvSpPr txBox="1"/>
          <p:nvPr/>
        </p:nvSpPr>
        <p:spPr>
          <a:xfrm>
            <a:off x="611560" y="343014"/>
            <a:ext cx="777686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de-DE" altLang="de-DE" sz="4800" dirty="0">
                <a:solidFill>
                  <a:schemeClr val="bg1"/>
                </a:solidFill>
                <a:ea typeface="+mj-ea"/>
                <a:cs typeface="+mj-cs"/>
              </a:rPr>
              <a:t>Faltweihnachtsbaum für Anhänger oder Karte</a:t>
            </a:r>
          </a:p>
        </p:txBody>
      </p:sp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C65AC4D5-90E6-4DFE-9EA9-90A91EAABCE0}"/>
              </a:ext>
            </a:extLst>
          </p:cNvPr>
          <p:cNvCxnSpPr/>
          <p:nvPr/>
        </p:nvCxnSpPr>
        <p:spPr>
          <a:xfrm>
            <a:off x="287976" y="2061995"/>
            <a:ext cx="8568047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Grafik 2">
            <a:extLst>
              <a:ext uri="{FF2B5EF4-FFF2-40B4-BE49-F238E27FC236}">
                <a16:creationId xmlns:a16="http://schemas.microsoft.com/office/drawing/2014/main" id="{24F76220-E66D-7CDE-8C72-729F1DECC15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8205" y="2276872"/>
            <a:ext cx="3967590" cy="4303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6301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9000">
              <a:schemeClr val="accent1">
                <a:lumMod val="5000"/>
                <a:lumOff val="95000"/>
              </a:schemeClr>
            </a:gs>
            <a:gs pos="100000">
              <a:srgbClr val="92D050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BE535711-5802-4ED0-87F4-273A4FFE372C}"/>
              </a:ext>
            </a:extLst>
          </p:cNvPr>
          <p:cNvSpPr/>
          <p:nvPr/>
        </p:nvSpPr>
        <p:spPr>
          <a:xfrm>
            <a:off x="0" y="0"/>
            <a:ext cx="9144000" cy="1556792"/>
          </a:xfrm>
          <a:prstGeom prst="rect">
            <a:avLst/>
          </a:prstGeom>
          <a:solidFill>
            <a:srgbClr val="009A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94C9365-3E6E-4F68-8CE1-9E40E1952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496" y="206896"/>
            <a:ext cx="8784976" cy="1143000"/>
          </a:xfrm>
        </p:spPr>
        <p:txBody>
          <a:bodyPr>
            <a:normAutofit fontScale="90000"/>
          </a:bodyPr>
          <a:lstStyle/>
          <a:p>
            <a:r>
              <a:rPr lang="de-DE" dirty="0">
                <a:solidFill>
                  <a:schemeClr val="bg1"/>
                </a:solidFill>
                <a:latin typeface="+mn-lt"/>
              </a:rPr>
              <a:t>Faltweihnachtsbaum für </a:t>
            </a:r>
            <a:br>
              <a:rPr lang="de-DE" dirty="0">
                <a:solidFill>
                  <a:schemeClr val="bg1"/>
                </a:solidFill>
                <a:latin typeface="+mn-lt"/>
              </a:rPr>
            </a:br>
            <a:r>
              <a:rPr lang="de-DE" dirty="0">
                <a:solidFill>
                  <a:schemeClr val="bg1"/>
                </a:solidFill>
                <a:latin typeface="+mn-lt"/>
              </a:rPr>
              <a:t>Anhänger oder Karte</a:t>
            </a:r>
          </a:p>
        </p:txBody>
      </p:sp>
      <p:sp>
        <p:nvSpPr>
          <p:cNvPr id="5" name="AutoShape 4" descr="Quellbild anzeigen">
            <a:extLst>
              <a:ext uri="{FF2B5EF4-FFF2-40B4-BE49-F238E27FC236}">
                <a16:creationId xmlns:a16="http://schemas.microsoft.com/office/drawing/2014/main" id="{80451726-8DBB-4C0D-8C26-EABDC750AEC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56456C36-239B-21DC-02EF-F45FDB8D5FB5}"/>
              </a:ext>
            </a:extLst>
          </p:cNvPr>
          <p:cNvSpPr txBox="1"/>
          <p:nvPr/>
        </p:nvSpPr>
        <p:spPr>
          <a:xfrm>
            <a:off x="413330" y="1832432"/>
            <a:ext cx="1786018" cy="55496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de-DE"/>
            </a:defPPr>
            <a:lvl1pPr marL="266700" marR="0" indent="-266700">
              <a:lnSpc>
                <a:spcPts val="1800"/>
              </a:lnSpc>
              <a:tabLst>
                <a:tab pos="266700" algn="l"/>
              </a:tabLst>
              <a:defRPr sz="2600" baseline="30000">
                <a:solidFill>
                  <a:srgbClr val="CD1619"/>
                </a:solidFill>
                <a:latin typeface="+mj-lt"/>
              </a:defRPr>
            </a:lvl1pPr>
          </a:lstStyle>
          <a:p>
            <a:r>
              <a:rPr lang="de-DE" dirty="0"/>
              <a:t>1. 	Schablone ausschneiden </a:t>
            </a: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E931DC55-8A72-4017-9E57-67AFA3AB72DE}"/>
              </a:ext>
            </a:extLst>
          </p:cNvPr>
          <p:cNvSpPr txBox="1"/>
          <p:nvPr/>
        </p:nvSpPr>
        <p:spPr>
          <a:xfrm>
            <a:off x="2794644" y="1832432"/>
            <a:ext cx="2496478" cy="55496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de-DE"/>
            </a:defPPr>
            <a:lvl1pPr marR="0">
              <a:lnSpc>
                <a:spcPts val="1800"/>
              </a:lnSpc>
              <a:defRPr sz="2600" baseline="30000">
                <a:solidFill>
                  <a:srgbClr val="CD1619"/>
                </a:solidFill>
                <a:latin typeface="+mj-lt"/>
              </a:defRPr>
            </a:lvl1pPr>
          </a:lstStyle>
          <a:p>
            <a:pPr marL="266700" indent="-266700">
              <a:tabLst>
                <a:tab pos="266700" algn="l"/>
              </a:tabLst>
            </a:pPr>
            <a:r>
              <a:rPr lang="de-DE" dirty="0"/>
              <a:t>2.	Einzelteile aufzeichnen </a:t>
            </a:r>
          </a:p>
          <a:p>
            <a:pPr marL="266700" indent="-266700">
              <a:tabLst>
                <a:tab pos="266700" algn="l"/>
              </a:tabLst>
            </a:pPr>
            <a:r>
              <a:rPr lang="de-DE" dirty="0"/>
              <a:t>	und ausschneiden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51CB15B0-30AE-4D6B-B9DD-F1AE9B39173C}"/>
              </a:ext>
            </a:extLst>
          </p:cNvPr>
          <p:cNvSpPr txBox="1"/>
          <p:nvPr/>
        </p:nvSpPr>
        <p:spPr>
          <a:xfrm>
            <a:off x="2685726" y="4805689"/>
            <a:ext cx="2944830" cy="32412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de-DE"/>
            </a:defPPr>
            <a:lvl1pPr marL="266700" marR="0" indent="-266700">
              <a:lnSpc>
                <a:spcPts val="1800"/>
              </a:lnSpc>
              <a:tabLst>
                <a:tab pos="266700" algn="l"/>
              </a:tabLst>
              <a:defRPr sz="2600" baseline="30000">
                <a:solidFill>
                  <a:srgbClr val="CD1619"/>
                </a:solidFill>
                <a:latin typeface="+mj-lt"/>
              </a:defRPr>
            </a:lvl1pPr>
          </a:lstStyle>
          <a:p>
            <a:r>
              <a:rPr lang="de-DE" dirty="0"/>
              <a:t>3. 	Blätter für Baumteile falten </a:t>
            </a: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1704EFCE-4FD9-49F4-853E-B2798651978C}"/>
              </a:ext>
            </a:extLst>
          </p:cNvPr>
          <p:cNvSpPr txBox="1"/>
          <p:nvPr/>
        </p:nvSpPr>
        <p:spPr>
          <a:xfrm>
            <a:off x="6311898" y="2379958"/>
            <a:ext cx="2376264" cy="35343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de-DE"/>
            </a:defPPr>
            <a:lvl1pPr marL="266700" marR="0" indent="-266700">
              <a:lnSpc>
                <a:spcPts val="1800"/>
              </a:lnSpc>
              <a:tabLst>
                <a:tab pos="266700" algn="l"/>
              </a:tabLst>
              <a:defRPr sz="2600" baseline="30000">
                <a:solidFill>
                  <a:srgbClr val="CD1619"/>
                </a:solidFill>
                <a:latin typeface="+mj-lt"/>
              </a:defRPr>
            </a:lvl1pPr>
          </a:lstStyle>
          <a:p>
            <a:r>
              <a:rPr lang="de-DE" dirty="0"/>
              <a:t>4. 	Baumteile</a:t>
            </a:r>
            <a:r>
              <a:rPr lang="de-DE" baseline="0" dirty="0"/>
              <a:t> </a:t>
            </a:r>
            <a:r>
              <a:rPr lang="de-DE" dirty="0"/>
              <a:t>aufkleben </a:t>
            </a:r>
          </a:p>
        </p:txBody>
      </p:sp>
      <p:pic>
        <p:nvPicPr>
          <p:cNvPr id="31" name="Grafik 30">
            <a:extLst>
              <a:ext uri="{FF2B5EF4-FFF2-40B4-BE49-F238E27FC236}">
                <a16:creationId xmlns:a16="http://schemas.microsoft.com/office/drawing/2014/main" id="{1B938720-C2AB-40F3-9248-853461590F1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13372" y="6552520"/>
            <a:ext cx="498718" cy="197168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5C56E6CA-AA64-4B68-F168-08D179311D5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35" r="8530"/>
          <a:stretch/>
        </p:blipFill>
        <p:spPr>
          <a:xfrm rot="5400000">
            <a:off x="110628" y="2640036"/>
            <a:ext cx="2361994" cy="1664206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FAFFEA03-BA69-BD77-27A6-875C78664A0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48" r="1"/>
          <a:stretch/>
        </p:blipFill>
        <p:spPr>
          <a:xfrm rot="10800000">
            <a:off x="2856135" y="2387392"/>
            <a:ext cx="2308151" cy="1723038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362C0162-5DCB-8A93-2D2C-A1159C49D2F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31" r="1620"/>
          <a:stretch/>
        </p:blipFill>
        <p:spPr>
          <a:xfrm>
            <a:off x="4139952" y="5043496"/>
            <a:ext cx="2990128" cy="1159162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85B223B9-4864-38D9-77FA-334390D6B55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2" r="48869"/>
          <a:stretch/>
        </p:blipFill>
        <p:spPr>
          <a:xfrm>
            <a:off x="1213311" y="5046843"/>
            <a:ext cx="2944830" cy="1141602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583DB213-A378-E9E2-F5D8-74CEBD4B0F5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65" r="16162"/>
          <a:stretch/>
        </p:blipFill>
        <p:spPr>
          <a:xfrm>
            <a:off x="6419910" y="2711577"/>
            <a:ext cx="2160240" cy="1957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774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6" grpId="0"/>
      <p:bldP spid="27" grpId="0"/>
      <p:bldP spid="28" grpId="0"/>
    </p:bld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87d79a3-f7d7-4d1c-a13a-c69506d915b9" xsi:nil="true"/>
    <lcf76f155ced4ddcb4097134ff3c332f xmlns="7916fc12-beb1-4f14-b1f3-a9df4d8e97a2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D3EAC5842D35E4F943F50A6FEFA19DA" ma:contentTypeVersion="14" ma:contentTypeDescription="Ein neues Dokument erstellen." ma:contentTypeScope="" ma:versionID="5e336cdaa25e6fd1920382f9c5eae88c">
  <xsd:schema xmlns:xsd="http://www.w3.org/2001/XMLSchema" xmlns:xs="http://www.w3.org/2001/XMLSchema" xmlns:p="http://schemas.microsoft.com/office/2006/metadata/properties" xmlns:ns2="7916fc12-beb1-4f14-b1f3-a9df4d8e97a2" xmlns:ns3="887d79a3-f7d7-4d1c-a13a-c69506d915b9" targetNamespace="http://schemas.microsoft.com/office/2006/metadata/properties" ma:root="true" ma:fieldsID="95e1dde43ecc4224ea194514ad1bc202" ns2:_="" ns3:_="">
    <xsd:import namespace="7916fc12-beb1-4f14-b1f3-a9df4d8e97a2"/>
    <xsd:import namespace="887d79a3-f7d7-4d1c-a13a-c69506d915b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ObjectDetectorVersion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16fc12-beb1-4f14-b1f3-a9df4d8e97a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Bildmarkierungen" ma:readOnly="false" ma:fieldId="{5cf76f15-5ced-4ddc-b409-7134ff3c332f}" ma:taxonomyMulti="true" ma:sspId="e796fce7-fb5f-42ad-957d-76a3a78e207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7d79a3-f7d7-4d1c-a13a-c69506d915b9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4a05fd51-00a4-41d8-9613-8cd9b7bd8284}" ma:internalName="TaxCatchAll" ma:showField="CatchAllData" ma:web="887d79a3-f7d7-4d1c-a13a-c69506d915b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5E00DA2-59A6-4E69-B604-4F5E4CFAC609}">
  <ds:schemaRefs>
    <ds:schemaRef ds:uri="d7b21b1f-3264-4efa-9435-c00298d7a7ba"/>
    <ds:schemaRef ds:uri="http://schemas.microsoft.com/office/2006/documentManagement/types"/>
    <ds:schemaRef ds:uri="http://purl.org/dc/elements/1.1/"/>
    <ds:schemaRef ds:uri="http://purl.org/dc/dcmitype/"/>
    <ds:schemaRef ds:uri="http://www.w3.org/XML/1998/namespace"/>
    <ds:schemaRef ds:uri="http://purl.org/dc/terms/"/>
    <ds:schemaRef ds:uri="3eb5f84a-14bf-4784-97b2-a7d5808a2e2f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887d79a3-f7d7-4d1c-a13a-c69506d915b9"/>
    <ds:schemaRef ds:uri="7916fc12-beb1-4f14-b1f3-a9df4d8e97a2"/>
  </ds:schemaRefs>
</ds:datastoreItem>
</file>

<file path=customXml/itemProps2.xml><?xml version="1.0" encoding="utf-8"?>
<ds:datastoreItem xmlns:ds="http://schemas.openxmlformats.org/officeDocument/2006/customXml" ds:itemID="{355F8C47-435E-49FB-A629-F58E6AC930A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45E5B7D-DC48-4E93-86CA-2EF4E2368C3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916fc12-beb1-4f14-b1f3-a9df4d8e97a2"/>
    <ds:schemaRef ds:uri="887d79a3-f7d7-4d1c-a13a-c69506d915b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</Words>
  <Application>Microsoft Office PowerPoint</Application>
  <PresentationFormat>Bildschirmpräsentation (4:3)</PresentationFormat>
  <Paragraphs>7</Paragraphs>
  <Slides>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5" baseType="lpstr">
      <vt:lpstr>Arial</vt:lpstr>
      <vt:lpstr>Calibri</vt:lpstr>
      <vt:lpstr>Larissa-Design</vt:lpstr>
      <vt:lpstr>PowerPoint-Präsentation</vt:lpstr>
      <vt:lpstr>Faltweihnachtsbaum für  Anhänger oder Karte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Vertikale Normschrift nach DIN 6776, Schriftform B</dc:title>
  <dc:creator>Dörthe</dc:creator>
  <cp:lastModifiedBy>Dörthe Heilmann-Lang</cp:lastModifiedBy>
  <cp:revision>52</cp:revision>
  <dcterms:created xsi:type="dcterms:W3CDTF">2018-08-13T11:15:16Z</dcterms:created>
  <dcterms:modified xsi:type="dcterms:W3CDTF">2024-12-01T21:51:33Z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0x010100FD3EAC5842D35E4F943F50A6FEFA19DA</vt:lpwstr>
  </property>
</Properties>
</file>