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7"/>
  </p:notesMasterIdLst>
  <p:sldIdLst>
    <p:sldId id="269" r:id="rId5"/>
    <p:sldId id="270" r:id="rId6"/>
  </p:sldIdLst>
  <p:sldSz cx="9144000" cy="6858000" type="screen4x3"/>
  <p:notesSz cx="6858000" cy="9144000"/>
  <p:embeddedFontLst>
    <p:embeddedFont>
      <p:font typeface="Tahoma" panose="020B0604030504040204" pitchFamily="34" charset="0"/>
      <p:regular r:id="rId8"/>
      <p:bold r:id="rId9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6"/>
    <a:srgbClr val="008000"/>
    <a:srgbClr val="007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970" autoAdjust="0"/>
  </p:normalViewPr>
  <p:slideViewPr>
    <p:cSldViewPr>
      <p:cViewPr varScale="1">
        <p:scale>
          <a:sx n="80" d="100"/>
          <a:sy n="80" d="100"/>
        </p:scale>
        <p:origin x="162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FA288-F65C-4312-9088-19F513C3A54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E12FF-86A7-4F73-9947-24F3FF0529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1654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chemeClr val="accent1">
                <a:lumMod val="5000"/>
                <a:lumOff val="95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9A46"/>
            </a:gs>
            <a:gs pos="100000">
              <a:srgbClr val="92D05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17">
            <a:extLst>
              <a:ext uri="{FF2B5EF4-FFF2-40B4-BE49-F238E27FC236}">
                <a16:creationId xmlns:a16="http://schemas.microsoft.com/office/drawing/2014/main" id="{FBF0B6E3-F028-FC41-1D6E-8C1A4A863321}"/>
              </a:ext>
            </a:extLst>
          </p:cNvPr>
          <p:cNvSpPr txBox="1"/>
          <p:nvPr/>
        </p:nvSpPr>
        <p:spPr>
          <a:xfrm>
            <a:off x="611560" y="348893"/>
            <a:ext cx="76328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altLang="de-DE" sz="4800" spc="3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Weihnachtsbaum zum Zusammenstecken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C65AC4D5-90E6-4DFE-9EA9-90A91EAABCE0}"/>
              </a:ext>
            </a:extLst>
          </p:cNvPr>
          <p:cNvCxnSpPr/>
          <p:nvPr/>
        </p:nvCxnSpPr>
        <p:spPr>
          <a:xfrm>
            <a:off x="287976" y="2061995"/>
            <a:ext cx="8568047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28FEDF4B-0D43-4237-8226-8C58196C25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348880"/>
            <a:ext cx="4032448" cy="401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30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chemeClr val="accent1">
                <a:lumMod val="5000"/>
                <a:lumOff val="95000"/>
              </a:schemeClr>
            </a:gs>
            <a:gs pos="100000">
              <a:srgbClr val="92D05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BE535711-5802-4ED0-87F4-273A4FFE372C}"/>
              </a:ext>
            </a:extLst>
          </p:cNvPr>
          <p:cNvSpPr/>
          <p:nvPr/>
        </p:nvSpPr>
        <p:spPr>
          <a:xfrm>
            <a:off x="0" y="0"/>
            <a:ext cx="9144000" cy="1260977"/>
          </a:xfrm>
          <a:prstGeom prst="rect">
            <a:avLst/>
          </a:prstGeom>
          <a:solidFill>
            <a:srgbClr val="009A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94C9365-3E6E-4F68-8CE1-9E40E195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258" y="24209"/>
            <a:ext cx="878497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>
                <a:solidFill>
                  <a:schemeClr val="bg1"/>
                </a:solidFill>
                <a:latin typeface="+mn-lt"/>
              </a:rPr>
              <a:t>Weihnachtsbaum zum Zusammenstecken</a:t>
            </a:r>
          </a:p>
        </p:txBody>
      </p:sp>
      <p:sp>
        <p:nvSpPr>
          <p:cNvPr id="5" name="AutoShape 4" descr="Quellbild anzeigen">
            <a:extLst>
              <a:ext uri="{FF2B5EF4-FFF2-40B4-BE49-F238E27FC236}">
                <a16:creationId xmlns:a16="http://schemas.microsoft.com/office/drawing/2014/main" id="{80451726-8DBB-4C0D-8C26-EABDC750AE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6456C36-239B-21DC-02EF-F45FDB8D5FB5}"/>
              </a:ext>
            </a:extLst>
          </p:cNvPr>
          <p:cNvSpPr txBox="1"/>
          <p:nvPr/>
        </p:nvSpPr>
        <p:spPr>
          <a:xfrm>
            <a:off x="235258" y="1527209"/>
            <a:ext cx="3616662" cy="3534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L="266700" marR="0" indent="-266700">
              <a:lnSpc>
                <a:spcPts val="1800"/>
              </a:lnSpc>
              <a:tabLst>
                <a:tab pos="266700" algn="l"/>
              </a:tabLst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r>
              <a:rPr lang="de-DE" b="1" dirty="0"/>
              <a:t>1. </a:t>
            </a:r>
            <a:r>
              <a:rPr lang="de-DE" dirty="0"/>
              <a:t>	Baumteile nach</a:t>
            </a:r>
            <a:r>
              <a:rPr lang="de-DE" baseline="0" dirty="0"/>
              <a:t> </a:t>
            </a:r>
            <a:r>
              <a:rPr lang="de-DE" dirty="0"/>
              <a:t>Belieben bemalen 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E931DC55-8A72-4017-9E57-67AFA3AB72DE}"/>
              </a:ext>
            </a:extLst>
          </p:cNvPr>
          <p:cNvSpPr txBox="1"/>
          <p:nvPr/>
        </p:nvSpPr>
        <p:spPr>
          <a:xfrm>
            <a:off x="179309" y="4151638"/>
            <a:ext cx="1450806" cy="24016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R="0">
              <a:lnSpc>
                <a:spcPts val="1800"/>
              </a:lnSpc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pPr marL="266700" indent="-266700">
              <a:tabLst>
                <a:tab pos="266700" algn="l"/>
              </a:tabLst>
            </a:pPr>
            <a:r>
              <a:rPr lang="de-DE" b="1" dirty="0"/>
              <a:t>2.</a:t>
            </a:r>
            <a:r>
              <a:rPr lang="de-DE" dirty="0"/>
              <a:t>	Kleber auf der Rück-seite auf-tragen </a:t>
            </a:r>
            <a:br>
              <a:rPr lang="de-DE" dirty="0"/>
            </a:br>
            <a:r>
              <a:rPr lang="de-DE" dirty="0"/>
              <a:t>und</a:t>
            </a:r>
            <a:r>
              <a:rPr lang="de-DE" baseline="0" dirty="0"/>
              <a:t> </a:t>
            </a:r>
            <a:br>
              <a:rPr lang="de-DE" baseline="0" dirty="0"/>
            </a:br>
            <a:r>
              <a:rPr lang="de-DE" dirty="0"/>
              <a:t>das</a:t>
            </a:r>
            <a:r>
              <a:rPr lang="de-DE" baseline="0" dirty="0"/>
              <a:t> </a:t>
            </a:r>
            <a:r>
              <a:rPr lang="de-DE" dirty="0"/>
              <a:t>Blatt zusammenfalten</a:t>
            </a:r>
            <a:br>
              <a:rPr lang="de-DE" dirty="0"/>
            </a:br>
            <a:r>
              <a:rPr lang="de-DE" dirty="0"/>
              <a:t>(pressen + trocknen) 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1CB15B0-30AE-4D6B-B9DD-F1AE9B39173C}"/>
              </a:ext>
            </a:extLst>
          </p:cNvPr>
          <p:cNvSpPr txBox="1"/>
          <p:nvPr/>
        </p:nvSpPr>
        <p:spPr>
          <a:xfrm>
            <a:off x="4195699" y="1885916"/>
            <a:ext cx="1954560" cy="554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L="266700" marR="0" indent="-266700">
              <a:lnSpc>
                <a:spcPts val="1800"/>
              </a:lnSpc>
              <a:tabLst>
                <a:tab pos="266700" algn="l"/>
              </a:tabLst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r>
              <a:rPr lang="de-DE" b="1" dirty="0"/>
              <a:t>3.</a:t>
            </a:r>
            <a:r>
              <a:rPr lang="de-DE" dirty="0"/>
              <a:t> 	Baumteile ausschneiden 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1704EFCE-4FD9-49F4-853E-B2798651978C}"/>
              </a:ext>
            </a:extLst>
          </p:cNvPr>
          <p:cNvSpPr txBox="1"/>
          <p:nvPr/>
        </p:nvSpPr>
        <p:spPr>
          <a:xfrm>
            <a:off x="6596694" y="1885916"/>
            <a:ext cx="2133976" cy="554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L="266700" marR="0" indent="-266700">
              <a:lnSpc>
                <a:spcPts val="1800"/>
              </a:lnSpc>
              <a:tabLst>
                <a:tab pos="266700" algn="l"/>
              </a:tabLst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r>
              <a:rPr lang="de-DE" b="1" dirty="0"/>
              <a:t>4. </a:t>
            </a:r>
            <a:r>
              <a:rPr lang="de-DE" dirty="0"/>
              <a:t>	Baumteile zusammenstecken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B97789F-F83C-4E91-A00B-0E312BCCE7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072" y="2404604"/>
            <a:ext cx="2253217" cy="3004289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0865E181-E03D-490C-BD11-06EC77F738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7711" y="1861747"/>
            <a:ext cx="3437918" cy="1933829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0F0E86BF-C4E0-480C-A31C-4A45C13204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r="11151"/>
          <a:stretch/>
        </p:blipFill>
        <p:spPr>
          <a:xfrm rot="5400000">
            <a:off x="3827621" y="2765319"/>
            <a:ext cx="2902102" cy="2253216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1B938720-C2AB-40F3-9248-853461590F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13372" y="6552520"/>
            <a:ext cx="498718" cy="197168"/>
          </a:xfrm>
          <a:prstGeom prst="rect">
            <a:avLst/>
          </a:prstGeom>
        </p:spPr>
      </p:pic>
      <p:pic>
        <p:nvPicPr>
          <p:cNvPr id="8" name="Grafik 7" descr="Ein Bild, das Person, Nagel, Finger, Im Haus enthält.&#10;&#10;Automatisch generierte Beschreibung">
            <a:extLst>
              <a:ext uri="{FF2B5EF4-FFF2-40B4-BE49-F238E27FC236}">
                <a16:creationId xmlns:a16="http://schemas.microsoft.com/office/drawing/2014/main" id="{E0834985-D15A-4D56-41BA-0BDE4942C2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491" y="4031830"/>
            <a:ext cx="2159603" cy="217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7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6" grpId="0"/>
      <p:bldP spid="27" grpId="0"/>
      <p:bldP spid="28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D3EAC5842D35E4F943F50A6FEFA19DA" ma:contentTypeVersion="14" ma:contentTypeDescription="Ein neues Dokument erstellen." ma:contentTypeScope="" ma:versionID="5e336cdaa25e6fd1920382f9c5eae88c">
  <xsd:schema xmlns:xsd="http://www.w3.org/2001/XMLSchema" xmlns:xs="http://www.w3.org/2001/XMLSchema" xmlns:p="http://schemas.microsoft.com/office/2006/metadata/properties" xmlns:ns2="7916fc12-beb1-4f14-b1f3-a9df4d8e97a2" xmlns:ns3="887d79a3-f7d7-4d1c-a13a-c69506d915b9" targetNamespace="http://schemas.microsoft.com/office/2006/metadata/properties" ma:root="true" ma:fieldsID="95e1dde43ecc4224ea194514ad1bc202" ns2:_="" ns3:_="">
    <xsd:import namespace="7916fc12-beb1-4f14-b1f3-a9df4d8e97a2"/>
    <xsd:import namespace="887d79a3-f7d7-4d1c-a13a-c69506d915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16fc12-beb1-4f14-b1f3-a9df4d8e97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e796fce7-fb5f-42ad-957d-76a3a78e20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7d79a3-f7d7-4d1c-a13a-c69506d915b9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4a05fd51-00a4-41d8-9613-8cd9b7bd8284}" ma:internalName="TaxCatchAll" ma:showField="CatchAllData" ma:web="887d79a3-f7d7-4d1c-a13a-c69506d915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87d79a3-f7d7-4d1c-a13a-c69506d915b9" xsi:nil="true"/>
    <lcf76f155ced4ddcb4097134ff3c332f xmlns="7916fc12-beb1-4f14-b1f3-a9df4d8e97a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5E5B7D-DC48-4E93-86CA-2EF4E2368C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16fc12-beb1-4f14-b1f3-a9df4d8e97a2"/>
    <ds:schemaRef ds:uri="887d79a3-f7d7-4d1c-a13a-c69506d915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E00DA2-59A6-4E69-B604-4F5E4CFAC609}">
  <ds:schemaRefs>
    <ds:schemaRef ds:uri="d7b21b1f-3264-4efa-9435-c00298d7a7ba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purl.org/dc/terms/"/>
    <ds:schemaRef ds:uri="3eb5f84a-14bf-4784-97b2-a7d5808a2e2f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887d79a3-f7d7-4d1c-a13a-c69506d915b9"/>
    <ds:schemaRef ds:uri="7916fc12-beb1-4f14-b1f3-a9df4d8e97a2"/>
  </ds:schemaRefs>
</ds:datastoreItem>
</file>

<file path=customXml/itemProps3.xml><?xml version="1.0" encoding="utf-8"?>
<ds:datastoreItem xmlns:ds="http://schemas.openxmlformats.org/officeDocument/2006/customXml" ds:itemID="{355F8C47-435E-49FB-A629-F58E6AC930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Bildschirmpräsentation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Tahoma</vt:lpstr>
      <vt:lpstr>Calibri</vt:lpstr>
      <vt:lpstr>Arial</vt:lpstr>
      <vt:lpstr>Larissa-Design</vt:lpstr>
      <vt:lpstr>PowerPoint-Präsentation</vt:lpstr>
      <vt:lpstr>Weihnachtsbaum zum Zusammenstecken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Vertikale Normschrift nach DIN 6776, Schriftform B</dc:title>
  <dc:creator>Dörthe</dc:creator>
  <cp:lastModifiedBy>Dörthe Heilmann-Lang</cp:lastModifiedBy>
  <cp:revision>50</cp:revision>
  <dcterms:created xsi:type="dcterms:W3CDTF">2018-08-13T11:15:16Z</dcterms:created>
  <dcterms:modified xsi:type="dcterms:W3CDTF">2024-12-01T21:48:24Z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0x010100FD3EAC5842D35E4F943F50A6FEFA19DA</vt:lpwstr>
  </property>
</Properties>
</file>